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How</a:t>
            </a:r>
            <a:r>
              <a:rPr lang="en-US" baseline="0" dirty="0" smtClean="0"/>
              <a:t> much light do tomato plants need to grow 5 inch tomatoes?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Light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 hours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 Hours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509696"/>
        <c:axId val="159510088"/>
      </c:barChart>
      <c:catAx>
        <c:axId val="15950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10088"/>
        <c:crosses val="autoZero"/>
        <c:auto val="1"/>
        <c:lblAlgn val="ctr"/>
        <c:lblOffset val="100"/>
        <c:noMultiLvlLbl val="0"/>
      </c:catAx>
      <c:valAx>
        <c:axId val="15951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0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process of asking and answering scientific questions by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 My hypothesis was incorrect. The tomato plant with 8 hours of sunlight had the biggest tomatoes, but no plants had 5 inch tomatoes.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Non-Example: Tomato plants can’t grow 5 inch tomatoes.</a:t>
            </a:r>
          </a:p>
        </p:txBody>
      </p:sp>
    </p:spTree>
    <p:extLst>
      <p:ext uri="{BB962C8B-B14F-4D97-AF65-F5344CB8AC3E}">
        <p14:creationId xmlns:p14="http://schemas.microsoft.com/office/powerpoint/2010/main" val="33844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6036972" cy="4024125"/>
          </a:xfrm>
        </p:spPr>
        <p:txBody>
          <a:bodyPr/>
          <a:lstStyle/>
          <a:p>
            <a:r>
              <a:rPr lang="en-US" dirty="0" smtClean="0"/>
              <a:t>Ask a testable question</a:t>
            </a:r>
          </a:p>
          <a:p>
            <a:r>
              <a:rPr lang="en-US" dirty="0" smtClean="0"/>
              <a:t>Research the question</a:t>
            </a:r>
          </a:p>
          <a:p>
            <a:r>
              <a:rPr lang="en-US" dirty="0" smtClean="0"/>
              <a:t>Make an Hypothesis</a:t>
            </a:r>
          </a:p>
          <a:p>
            <a:r>
              <a:rPr lang="en-US" dirty="0" smtClean="0"/>
              <a:t>Conduct an experiment</a:t>
            </a:r>
          </a:p>
          <a:p>
            <a:r>
              <a:rPr lang="en-US" dirty="0" smtClean="0"/>
              <a:t>Analyze the results and record the results</a:t>
            </a:r>
          </a:p>
          <a:p>
            <a:r>
              <a:rPr lang="en-US" dirty="0" smtClean="0"/>
              <a:t>State the 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8346"/>
            <a:ext cx="10820400" cy="4663440"/>
          </a:xfrm>
        </p:spPr>
        <p:txBody>
          <a:bodyPr>
            <a:normAutofit/>
          </a:bodyPr>
          <a:lstStyle/>
          <a:p>
            <a:r>
              <a:rPr lang="en-US" dirty="0"/>
              <a:t>Testable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Question that can be answered through experimentation or investigation. </a:t>
            </a:r>
          </a:p>
          <a:p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Your educated guess answer to the testable question. </a:t>
            </a:r>
          </a:p>
          <a:p>
            <a:pPr lvl="1"/>
            <a:r>
              <a:rPr lang="en-US" dirty="0" smtClean="0"/>
              <a:t>If _______________ then ____________________ will happen. </a:t>
            </a:r>
          </a:p>
          <a:p>
            <a:r>
              <a:rPr lang="en-US" dirty="0" smtClean="0"/>
              <a:t>Dependent Variable</a:t>
            </a:r>
          </a:p>
          <a:p>
            <a:pPr lvl="1"/>
            <a:r>
              <a:rPr lang="en-US" dirty="0" smtClean="0"/>
              <a:t>Variable that </a:t>
            </a:r>
            <a:r>
              <a:rPr lang="en-US" b="1" u="sng" dirty="0" smtClean="0"/>
              <a:t>depends</a:t>
            </a:r>
            <a:r>
              <a:rPr lang="en-US" dirty="0" smtClean="0"/>
              <a:t> on the value of another.</a:t>
            </a:r>
          </a:p>
          <a:p>
            <a:pPr lvl="1"/>
            <a:r>
              <a:rPr lang="en-US" dirty="0" smtClean="0"/>
              <a:t>Changes based on the value of other variables.</a:t>
            </a:r>
          </a:p>
          <a:p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Variable that stands alone. 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The group of the experiment in which no treatment is given.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a Testable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Example: How much sunlight do tomato plants need to grow 5 in tomatoes?</a:t>
            </a:r>
          </a:p>
          <a:p>
            <a:endParaRPr lang="en-US" sz="4400" dirty="0"/>
          </a:p>
          <a:p>
            <a:r>
              <a:rPr lang="en-US" sz="4400" dirty="0" smtClean="0"/>
              <a:t>Non-Example: Do all plants need sunlight?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06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Gather information about the question?</a:t>
            </a:r>
          </a:p>
          <a:p>
            <a:r>
              <a:rPr lang="en-US" sz="2800" dirty="0" smtClean="0"/>
              <a:t>Have other people asked the same question?</a:t>
            </a:r>
          </a:p>
          <a:p>
            <a:r>
              <a:rPr lang="en-US" sz="2800" dirty="0" smtClean="0"/>
              <a:t>What were the results of their experiments?</a:t>
            </a:r>
          </a:p>
          <a:p>
            <a:r>
              <a:rPr lang="en-US" sz="2800" dirty="0" smtClean="0"/>
              <a:t>Were their flaws in their experiment design?</a:t>
            </a:r>
          </a:p>
          <a:p>
            <a:r>
              <a:rPr lang="en-US" sz="2800" dirty="0" smtClean="0"/>
              <a:t>Remember if the results of an experiment can’t be duplicated then the results must be questioned. </a:t>
            </a:r>
          </a:p>
          <a:p>
            <a:r>
              <a:rPr lang="en-US" sz="2800" dirty="0" smtClean="0"/>
              <a:t>What do you need to keep in mind when designing your experiment?</a:t>
            </a:r>
            <a:endParaRPr lang="en-US" sz="2800" dirty="0"/>
          </a:p>
          <a:p>
            <a:r>
              <a:rPr lang="en-US" sz="2800" dirty="0" smtClean="0"/>
              <a:t>Research will inform your hypothesis.</a:t>
            </a:r>
          </a:p>
        </p:txBody>
      </p:sp>
    </p:spTree>
    <p:extLst>
      <p:ext uri="{BB962C8B-B14F-4D97-AF65-F5344CB8AC3E}">
        <p14:creationId xmlns:p14="http://schemas.microsoft.com/office/powerpoint/2010/main" val="38297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</a:t>
            </a:r>
          </a:p>
          <a:p>
            <a:pPr marL="0" indent="0">
              <a:buNone/>
            </a:pPr>
            <a:r>
              <a:rPr lang="en-US" sz="3600" dirty="0" smtClean="0"/>
              <a:t>If tomatoes plants receive 8 hours of sunlight per day then they will grow 5 inch tomatoes. </a:t>
            </a:r>
          </a:p>
          <a:p>
            <a:endParaRPr lang="en-US" sz="3600" dirty="0"/>
          </a:p>
          <a:p>
            <a:r>
              <a:rPr lang="en-US" sz="3600" dirty="0" smtClean="0"/>
              <a:t>Non-example: </a:t>
            </a:r>
          </a:p>
          <a:p>
            <a:pPr marL="0" indent="0">
              <a:buNone/>
            </a:pPr>
            <a:r>
              <a:rPr lang="en-US" sz="3600" dirty="0" smtClean="0"/>
              <a:t>I think plants need sunlight to grow.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4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and Conduct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Step 1: Put 1 tomato plant in the dark, 1 tomato plant in 4 hours of sunlight, and 1 in 8 hours of sunlight.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2: Give each plant 2 cups of water every day.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3: After 20 days measure the tomatoes on each plant.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Step 4: Repeat 4 times.</a:t>
            </a:r>
          </a:p>
        </p:txBody>
      </p:sp>
    </p:spTree>
    <p:extLst>
      <p:ext uri="{BB962C8B-B14F-4D97-AF65-F5344CB8AC3E}">
        <p14:creationId xmlns:p14="http://schemas.microsoft.com/office/powerpoint/2010/main" val="37610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record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64836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7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807</TotalTime>
  <Words>360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Metric System</vt:lpstr>
      <vt:lpstr>Metric system</vt:lpstr>
      <vt:lpstr>Terms to know</vt:lpstr>
      <vt:lpstr>Terms to know</vt:lpstr>
      <vt:lpstr>Ask a Testable question</vt:lpstr>
      <vt:lpstr>Research</vt:lpstr>
      <vt:lpstr>Hypothesis</vt:lpstr>
      <vt:lpstr>Design and Conduct an experiment</vt:lpstr>
      <vt:lpstr>Analyze and record 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Amanda Russ</dc:creator>
  <cp:lastModifiedBy>Amanda Russ</cp:lastModifiedBy>
  <cp:revision>12</cp:revision>
  <dcterms:created xsi:type="dcterms:W3CDTF">2016-06-16T12:47:02Z</dcterms:created>
  <dcterms:modified xsi:type="dcterms:W3CDTF">2016-06-17T02:44:35Z</dcterms:modified>
</cp:coreProperties>
</file>