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3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8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7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0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4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2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1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4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7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D19A-537A-4005-A08A-60F2AAEC5D44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7229-C3C9-4883-BF57-294E50E50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3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AppData\Local\Microsoft\Windows\Temporary Internet Files\Content.IE5\630ZU26L\MC9003597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66999"/>
            <a:ext cx="3886200" cy="363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admin\AppData\Local\Microsoft\Windows\Temporary Internet Files\Content.IE5\UIAUL69Y\MC90044135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38463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admin\AppData\Local\Microsoft\Windows\Temporary Internet Files\Content.IE5\OVIRI4WT\MC90043766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90947">
            <a:off x="5144276" y="3138103"/>
            <a:ext cx="716480" cy="92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118526"/>
            <a:ext cx="6934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i="1" u="sng" dirty="0"/>
              <a:t>Chemical Equation: </a:t>
            </a:r>
            <a:endParaRPr lang="en-US" dirty="0"/>
          </a:p>
          <a:p>
            <a:r>
              <a:rPr lang="en-US" sz="3200" b="1" dirty="0"/>
              <a:t>6H</a:t>
            </a:r>
            <a:r>
              <a:rPr lang="en-US" sz="3200" b="1" baseline="30000" dirty="0"/>
              <a:t>2</a:t>
            </a:r>
            <a:r>
              <a:rPr lang="en-US" sz="3200" b="1" dirty="0"/>
              <a:t>O + 6CO</a:t>
            </a:r>
            <a:r>
              <a:rPr lang="en-US" sz="3200" b="1" baseline="30000" dirty="0"/>
              <a:t>2 </a:t>
            </a:r>
            <a:r>
              <a:rPr lang="en-US" sz="3200" b="1" baseline="30000" dirty="0" smtClean="0"/>
              <a:t>                            </a:t>
            </a:r>
            <a:r>
              <a:rPr lang="en-US" sz="3200" b="1" dirty="0" smtClean="0"/>
              <a:t>C</a:t>
            </a:r>
            <a:r>
              <a:rPr lang="en-US" sz="3200" b="1" baseline="30000" dirty="0" smtClean="0"/>
              <a:t>6</a:t>
            </a:r>
            <a:r>
              <a:rPr lang="en-US" sz="3200" b="1" dirty="0" smtClean="0"/>
              <a:t>H</a:t>
            </a:r>
            <a:r>
              <a:rPr lang="en-US" sz="3200" b="1" baseline="30000" dirty="0" smtClean="0"/>
              <a:t>12</a:t>
            </a:r>
            <a:r>
              <a:rPr lang="en-US" sz="3200" b="1" dirty="0" smtClean="0"/>
              <a:t>O</a:t>
            </a:r>
            <a:r>
              <a:rPr lang="en-US" sz="3200" b="1" baseline="30000" dirty="0" smtClean="0"/>
              <a:t>6</a:t>
            </a:r>
            <a:r>
              <a:rPr lang="en-US" sz="3200" b="1" dirty="0"/>
              <a:t>+ 6O</a:t>
            </a:r>
            <a:r>
              <a:rPr lang="en-US" sz="3200" b="1" baseline="30000" dirty="0"/>
              <a:t>2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590800" y="3339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 light (</a:t>
            </a:r>
            <a:r>
              <a:rPr lang="en-US" dirty="0" smtClean="0"/>
              <a:t>energy</a:t>
            </a:r>
            <a:r>
              <a:rPr lang="en-US" dirty="0"/>
              <a:t>) </a:t>
            </a:r>
          </a:p>
          <a:p>
            <a:r>
              <a:rPr lang="en-US" dirty="0"/>
              <a:t> chlorophyll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90800" y="9144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780248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Thompson</dc:creator>
  <cp:lastModifiedBy>Amy Thompson</cp:lastModifiedBy>
  <cp:revision>1</cp:revision>
  <dcterms:created xsi:type="dcterms:W3CDTF">2013-09-15T20:04:52Z</dcterms:created>
  <dcterms:modified xsi:type="dcterms:W3CDTF">2013-09-15T20:09:38Z</dcterms:modified>
</cp:coreProperties>
</file>