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9"/>
  </p:notesMasterIdLst>
  <p:sldIdLst>
    <p:sldId id="256" r:id="rId2"/>
    <p:sldId id="257" r:id="rId3"/>
    <p:sldId id="259" r:id="rId4"/>
    <p:sldId id="258" r:id="rId5"/>
    <p:sldId id="260" r:id="rId6"/>
    <p:sldId id="263" r:id="rId7"/>
    <p:sldId id="261" r:id="rId8"/>
    <p:sldId id="278" r:id="rId9"/>
    <p:sldId id="262" r:id="rId10"/>
    <p:sldId id="265" r:id="rId11"/>
    <p:sldId id="289" r:id="rId12"/>
    <p:sldId id="291" r:id="rId13"/>
    <p:sldId id="266" r:id="rId14"/>
    <p:sldId id="268" r:id="rId15"/>
    <p:sldId id="267" r:id="rId16"/>
    <p:sldId id="270" r:id="rId17"/>
    <p:sldId id="273" r:id="rId18"/>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Garamond" panose="02020404030301010803" pitchFamily="18" charset="0"/>
        <a:ea typeface="+mn-ea"/>
        <a:cs typeface="+mn-cs"/>
      </a:defRPr>
    </a:lvl1pPr>
    <a:lvl2pPr marL="457200" algn="ctr" rtl="0" fontAlgn="base">
      <a:spcBef>
        <a:spcPct val="0"/>
      </a:spcBef>
      <a:spcAft>
        <a:spcPct val="0"/>
      </a:spcAft>
      <a:defRPr kern="1200">
        <a:solidFill>
          <a:schemeClr val="tx1"/>
        </a:solidFill>
        <a:latin typeface="Garamond" panose="02020404030301010803" pitchFamily="18" charset="0"/>
        <a:ea typeface="+mn-ea"/>
        <a:cs typeface="+mn-cs"/>
      </a:defRPr>
    </a:lvl2pPr>
    <a:lvl3pPr marL="914400" algn="ctr" rtl="0" fontAlgn="base">
      <a:spcBef>
        <a:spcPct val="0"/>
      </a:spcBef>
      <a:spcAft>
        <a:spcPct val="0"/>
      </a:spcAft>
      <a:defRPr kern="1200">
        <a:solidFill>
          <a:schemeClr val="tx1"/>
        </a:solidFill>
        <a:latin typeface="Garamond" panose="02020404030301010803" pitchFamily="18" charset="0"/>
        <a:ea typeface="+mn-ea"/>
        <a:cs typeface="+mn-cs"/>
      </a:defRPr>
    </a:lvl3pPr>
    <a:lvl4pPr marL="1371600" algn="ctr" rtl="0" fontAlgn="base">
      <a:spcBef>
        <a:spcPct val="0"/>
      </a:spcBef>
      <a:spcAft>
        <a:spcPct val="0"/>
      </a:spcAft>
      <a:defRPr kern="1200">
        <a:solidFill>
          <a:schemeClr val="tx1"/>
        </a:solidFill>
        <a:latin typeface="Garamond" panose="02020404030301010803" pitchFamily="18" charset="0"/>
        <a:ea typeface="+mn-ea"/>
        <a:cs typeface="+mn-cs"/>
      </a:defRPr>
    </a:lvl4pPr>
    <a:lvl5pPr marL="1828800" algn="ctr" rtl="0" fontAlgn="base">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19"/>
    <a:srgbClr val="33CC33"/>
    <a:srgbClr val="FF3300"/>
    <a:srgbClr val="CC0099"/>
    <a:srgbClr val="74A4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64" d="100"/>
          <a:sy n="64" d="100"/>
        </p:scale>
        <p:origin x="9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686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368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86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US"/>
          </a:p>
        </p:txBody>
      </p:sp>
      <p:sp>
        <p:nvSpPr>
          <p:cNvPr id="686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CE4D055F-40E0-4C0C-89FE-17B11A6ED088}" type="slidenum">
              <a:rPr lang="en-US" altLang="en-US"/>
              <a:pPr/>
              <a:t>‹#›</a:t>
            </a:fld>
            <a:endParaRPr lang="en-US" altLang="en-US"/>
          </a:p>
        </p:txBody>
      </p:sp>
    </p:spTree>
    <p:extLst>
      <p:ext uri="{BB962C8B-B14F-4D97-AF65-F5344CB8AC3E}">
        <p14:creationId xmlns:p14="http://schemas.microsoft.com/office/powerpoint/2010/main" val="4290309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A4319DBD-ED92-4D50-A57F-8D8B72620FD4}" type="slidenum">
              <a:rPr lang="en-US" altLang="en-US">
                <a:latin typeface="Arial" panose="020B0604020202020204" pitchFamily="34" charset="0"/>
              </a:rPr>
              <a:pPr eaLnBrk="1" hangingPunct="1"/>
              <a:t>1</a:t>
            </a:fld>
            <a:endParaRPr lang="en-US" altLang="en-US">
              <a:latin typeface="Arial" panose="020B0604020202020204" pitchFamily="34" charset="0"/>
            </a:endParaRP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33566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627464C0-EF06-4373-91DD-4C38CCB10AE2}" type="slidenum">
              <a:rPr lang="en-US" altLang="en-US">
                <a:latin typeface="Arial" panose="020B0604020202020204" pitchFamily="34" charset="0"/>
              </a:rPr>
              <a:pPr eaLnBrk="1" hangingPunct="1"/>
              <a:t>10</a:t>
            </a:fld>
            <a:endParaRPr lang="en-US" altLang="en-US">
              <a:latin typeface="Arial" panose="020B0604020202020204" pitchFamily="34" charset="0"/>
            </a:endParaRPr>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18398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C5E784DB-93E3-49B8-B111-95AF62B8F8F3}" type="slidenum">
              <a:rPr lang="en-US" altLang="en-US">
                <a:latin typeface="Arial" panose="020B0604020202020204" pitchFamily="34" charset="0"/>
              </a:rPr>
              <a:pPr eaLnBrk="1" hangingPunct="1"/>
              <a:t>11</a:t>
            </a:fld>
            <a:endParaRPr lang="en-US" altLang="en-US">
              <a:latin typeface="Arial" panose="020B0604020202020204" pitchFamily="34" charset="0"/>
            </a:endParaRP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417881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96D27D31-88AB-4D22-A60A-46BD14358757}" type="slidenum">
              <a:rPr lang="en-US" altLang="en-US">
                <a:latin typeface="Arial" panose="020B0604020202020204" pitchFamily="34" charset="0"/>
              </a:rPr>
              <a:pPr eaLnBrk="1" hangingPunct="1"/>
              <a:t>12</a:t>
            </a:fld>
            <a:endParaRPr lang="en-US" altLang="en-US">
              <a:latin typeface="Arial" panose="020B0604020202020204" pitchFamily="34" charset="0"/>
            </a:endParaRPr>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21701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A5F1CB5F-DBA6-49FC-97CC-82CA75921D69}" type="slidenum">
              <a:rPr lang="en-US" altLang="en-US">
                <a:latin typeface="Arial" panose="020B0604020202020204" pitchFamily="34" charset="0"/>
              </a:rPr>
              <a:pPr eaLnBrk="1" hangingPunct="1"/>
              <a:t>13</a:t>
            </a:fld>
            <a:endParaRPr lang="en-US" altLang="en-US">
              <a:latin typeface="Arial" panose="020B0604020202020204" pitchFamily="34" charset="0"/>
            </a:endParaRP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55326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DC732D97-4BA0-4F0C-B8CE-08AB2FA2FA45}" type="slidenum">
              <a:rPr lang="en-US" altLang="en-US">
                <a:latin typeface="Arial" panose="020B0604020202020204" pitchFamily="34" charset="0"/>
              </a:rPr>
              <a:pPr eaLnBrk="1" hangingPunct="1"/>
              <a:t>14</a:t>
            </a:fld>
            <a:endParaRPr lang="en-US" altLang="en-US">
              <a:latin typeface="Arial" panose="020B0604020202020204" pitchFamily="34" charset="0"/>
            </a:endParaRPr>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36227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021AFC3E-8CC3-44FE-80E5-E040C16FC293}" type="slidenum">
              <a:rPr lang="en-US" altLang="en-US">
                <a:latin typeface="Arial" panose="020B0604020202020204" pitchFamily="34" charset="0"/>
              </a:rPr>
              <a:pPr eaLnBrk="1" hangingPunct="1"/>
              <a:t>15</a:t>
            </a:fld>
            <a:endParaRPr lang="en-US" altLang="en-US">
              <a:latin typeface="Arial" panose="020B0604020202020204" pitchFamily="34" charset="0"/>
            </a:endParaRPr>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55630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DEB4BFD7-34EC-43FB-9611-4B3F034C16AF}" type="slidenum">
              <a:rPr lang="en-US" altLang="en-US">
                <a:latin typeface="Arial" panose="020B0604020202020204" pitchFamily="34" charset="0"/>
              </a:rPr>
              <a:pPr eaLnBrk="1" hangingPunct="1"/>
              <a:t>16</a:t>
            </a:fld>
            <a:endParaRPr lang="en-US" altLang="en-US">
              <a:latin typeface="Arial" panose="020B0604020202020204" pitchFamily="34" charset="0"/>
            </a:endParaRPr>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97719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91053AD4-B775-4936-A7D1-F30BB1E7BB85}" type="slidenum">
              <a:rPr lang="en-US" altLang="en-US">
                <a:latin typeface="Arial" panose="020B0604020202020204" pitchFamily="34" charset="0"/>
              </a:rPr>
              <a:pPr eaLnBrk="1" hangingPunct="1"/>
              <a:t>17</a:t>
            </a:fld>
            <a:endParaRPr lang="en-US" altLang="en-US">
              <a:latin typeface="Arial" panose="020B0604020202020204" pitchFamily="34" charset="0"/>
            </a:endParaRPr>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5995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F5E0287D-AD2E-4EAF-90EB-0954817B7008}" type="slidenum">
              <a:rPr lang="en-US" altLang="en-US">
                <a:latin typeface="Arial" panose="020B0604020202020204" pitchFamily="34" charset="0"/>
              </a:rPr>
              <a:pPr eaLnBrk="1" hangingPunct="1"/>
              <a:t>2</a:t>
            </a:fld>
            <a:endParaRPr lang="en-US" altLang="en-US">
              <a:latin typeface="Arial" panose="020B0604020202020204" pitchFamily="34" charset="0"/>
            </a:endParaRPr>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16909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B28E626F-CABF-496B-A7BC-E1940B95E17D}" type="slidenum">
              <a:rPr lang="en-US" altLang="en-US">
                <a:latin typeface="Arial" panose="020B0604020202020204" pitchFamily="34" charset="0"/>
              </a:rPr>
              <a:pPr eaLnBrk="1" hangingPunct="1"/>
              <a:t>3</a:t>
            </a:fld>
            <a:endParaRPr lang="en-US" altLang="en-US">
              <a:latin typeface="Arial" panose="020B0604020202020204" pitchFamily="34" charset="0"/>
            </a:endParaRP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93830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2136C40A-2337-45D3-8672-2EC1CB3A8CAE}" type="slidenum">
              <a:rPr lang="en-US" altLang="en-US">
                <a:latin typeface="Arial" panose="020B0604020202020204" pitchFamily="34" charset="0"/>
              </a:rPr>
              <a:pPr eaLnBrk="1" hangingPunct="1"/>
              <a:t>4</a:t>
            </a:fld>
            <a:endParaRPr lang="en-US" altLang="en-US">
              <a:latin typeface="Arial" panose="020B0604020202020204" pitchFamily="34" charset="0"/>
            </a:endParaRPr>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56381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C8BC7CEF-3829-4506-950F-F735E6AE0D42}" type="slidenum">
              <a:rPr lang="en-US" altLang="en-US">
                <a:latin typeface="Arial" panose="020B0604020202020204" pitchFamily="34" charset="0"/>
              </a:rPr>
              <a:pPr eaLnBrk="1" hangingPunct="1"/>
              <a:t>5</a:t>
            </a:fld>
            <a:endParaRPr lang="en-US" altLang="en-US">
              <a:latin typeface="Arial" panose="020B0604020202020204" pitchFamily="34" charset="0"/>
            </a:endParaRP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42749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E31B0D48-A7FB-4256-A1EF-F2D6F0BEE27B}" type="slidenum">
              <a:rPr lang="en-US" altLang="en-US">
                <a:latin typeface="Arial" panose="020B0604020202020204" pitchFamily="34" charset="0"/>
              </a:rPr>
              <a:pPr eaLnBrk="1" hangingPunct="1"/>
              <a:t>6</a:t>
            </a:fld>
            <a:endParaRPr lang="en-US" altLang="en-US">
              <a:latin typeface="Arial" panose="020B0604020202020204" pitchFamily="34" charset="0"/>
            </a:endParaRPr>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38012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CCEF71D1-1FC7-43F3-9AD3-0FCE9BBBBBE1}" type="slidenum">
              <a:rPr lang="en-US" altLang="en-US">
                <a:latin typeface="Arial" panose="020B0604020202020204" pitchFamily="34" charset="0"/>
              </a:rPr>
              <a:pPr eaLnBrk="1" hangingPunct="1"/>
              <a:t>7</a:t>
            </a:fld>
            <a:endParaRPr lang="en-US" altLang="en-US">
              <a:latin typeface="Arial" panose="020B0604020202020204" pitchFamily="34" charset="0"/>
            </a:endParaRP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32791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74870EFE-638D-4E75-9C5B-65E9FCEC738F}" type="slidenum">
              <a:rPr lang="en-US" altLang="en-US">
                <a:latin typeface="Arial" panose="020B0604020202020204" pitchFamily="34" charset="0"/>
              </a:rPr>
              <a:pPr eaLnBrk="1" hangingPunct="1"/>
              <a:t>8</a:t>
            </a:fld>
            <a:endParaRPr lang="en-US" altLang="en-US">
              <a:latin typeface="Arial" panose="020B0604020202020204" pitchFamily="34" charset="0"/>
            </a:endParaRP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94031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fld id="{9EE3D27B-2B2A-4606-8E7A-C3F6A01C47E3}" type="slidenum">
              <a:rPr lang="en-US" altLang="en-US">
                <a:latin typeface="Arial" panose="020B0604020202020204" pitchFamily="34" charset="0"/>
              </a:rPr>
              <a:pPr eaLnBrk="1" hangingPunct="1"/>
              <a:t>9</a:t>
            </a:fld>
            <a:endParaRPr lang="en-US" altLang="en-US">
              <a:latin typeface="Arial" panose="020B0604020202020204" pitchFamily="34" charset="0"/>
            </a:endParaRP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64657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pPr>
              <a:defRPr/>
            </a:pPr>
            <a:endParaRPr lang="en-US"/>
          </a:p>
        </p:txBody>
      </p:sp>
      <p:sp>
        <p:nvSpPr>
          <p:cNvPr id="5" name="Footer Placeholder 4"/>
          <p:cNvSpPr>
            <a:spLocks noGrp="1"/>
          </p:cNvSpPr>
          <p:nvPr>
            <p:ph type="ftr" sz="quarter" idx="11"/>
          </p:nvPr>
        </p:nvSpPr>
        <p:spPr>
          <a:xfrm>
            <a:off x="914400" y="4323846"/>
            <a:ext cx="4880610" cy="365125"/>
          </a:xfrm>
        </p:spPr>
        <p:txBody>
          <a:bodyPr/>
          <a:lstStyle/>
          <a:p>
            <a:pPr>
              <a:defRPr/>
            </a:pPr>
            <a:r>
              <a:rPr lang="en-US" smtClean="0"/>
              <a:t>copyright cmassengale</a:t>
            </a:r>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59D1D30F-212A-4D0E-B09A-4E2EDDEA2774}" type="slidenum">
              <a:rPr lang="en-US" altLang="en-US" smtClean="0"/>
              <a:pPr/>
              <a:t>‹#›</a:t>
            </a:fld>
            <a:endParaRPr lang="en-US" altLang="en-US"/>
          </a:p>
        </p:txBody>
      </p:sp>
    </p:spTree>
    <p:extLst>
      <p:ext uri="{BB962C8B-B14F-4D97-AF65-F5344CB8AC3E}">
        <p14:creationId xmlns:p14="http://schemas.microsoft.com/office/powerpoint/2010/main" val="1881441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copyright cmassengale</a:t>
            </a:r>
            <a:endParaRPr lang="en-US"/>
          </a:p>
        </p:txBody>
      </p:sp>
      <p:sp>
        <p:nvSpPr>
          <p:cNvPr id="7" name="Slide Number Placeholder 6"/>
          <p:cNvSpPr>
            <a:spLocks noGrp="1"/>
          </p:cNvSpPr>
          <p:nvPr>
            <p:ph type="sldNum" sz="quarter" idx="12"/>
          </p:nvPr>
        </p:nvSpPr>
        <p:spPr/>
        <p:txBody>
          <a:bodyPr/>
          <a:lstStyle/>
          <a:p>
            <a:fld id="{AE237B55-5974-49B1-9CE3-E41185724E2C}" type="slidenum">
              <a:rPr lang="en-US" altLang="en-US" smtClean="0"/>
              <a:pPr/>
              <a:t>‹#›</a:t>
            </a:fld>
            <a:endParaRPr lang="en-US" altLang="en-US"/>
          </a:p>
        </p:txBody>
      </p:sp>
    </p:spTree>
    <p:extLst>
      <p:ext uri="{BB962C8B-B14F-4D97-AF65-F5344CB8AC3E}">
        <p14:creationId xmlns:p14="http://schemas.microsoft.com/office/powerpoint/2010/main" val="453418159"/>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pPr>
              <a:defRPr/>
            </a:pPr>
            <a:endParaRPr lang="en-US"/>
          </a:p>
        </p:txBody>
      </p:sp>
      <p:sp>
        <p:nvSpPr>
          <p:cNvPr id="6" name="Footer Placeholder 5"/>
          <p:cNvSpPr>
            <a:spLocks noGrp="1"/>
          </p:cNvSpPr>
          <p:nvPr>
            <p:ph type="ftr" sz="quarter" idx="11"/>
          </p:nvPr>
        </p:nvSpPr>
        <p:spPr>
          <a:xfrm>
            <a:off x="594360" y="381001"/>
            <a:ext cx="4830656" cy="365125"/>
          </a:xfrm>
        </p:spPr>
        <p:txBody>
          <a:bodyPr/>
          <a:lstStyle/>
          <a:p>
            <a:pPr>
              <a:defRPr/>
            </a:pPr>
            <a:r>
              <a:rPr lang="en-US" smtClean="0"/>
              <a:t>copyright cmassengale</a:t>
            </a:r>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AE237B55-5974-49B1-9CE3-E41185724E2C}" type="slidenum">
              <a:rPr lang="en-US" altLang="en-US" smtClean="0"/>
              <a:pPr/>
              <a:t>‹#›</a:t>
            </a:fld>
            <a:endParaRPr lang="en-US" altLang="en-US"/>
          </a:p>
        </p:txBody>
      </p:sp>
    </p:spTree>
    <p:extLst>
      <p:ext uri="{BB962C8B-B14F-4D97-AF65-F5344CB8AC3E}">
        <p14:creationId xmlns:p14="http://schemas.microsoft.com/office/powerpoint/2010/main" val="4018356341"/>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pPr>
              <a:defRPr/>
            </a:pPr>
            <a:endParaRPr lang="en-US"/>
          </a:p>
        </p:txBody>
      </p:sp>
      <p:sp>
        <p:nvSpPr>
          <p:cNvPr id="6" name="Footer Placeholder 5"/>
          <p:cNvSpPr>
            <a:spLocks noGrp="1"/>
          </p:cNvSpPr>
          <p:nvPr>
            <p:ph type="ftr" sz="quarter" idx="11"/>
          </p:nvPr>
        </p:nvSpPr>
        <p:spPr>
          <a:xfrm>
            <a:off x="594360" y="379438"/>
            <a:ext cx="4830656" cy="365125"/>
          </a:xfrm>
        </p:spPr>
        <p:txBody>
          <a:bodyPr/>
          <a:lstStyle/>
          <a:p>
            <a:pPr>
              <a:defRPr/>
            </a:pPr>
            <a:r>
              <a:rPr lang="en-US" smtClean="0"/>
              <a:t>copyright cmassengale</a:t>
            </a:r>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AE237B55-5974-49B1-9CE3-E41185724E2C}" type="slidenum">
              <a:rPr lang="en-US" altLang="en-US" smtClean="0"/>
              <a:pPr/>
              <a:t>‹#›</a:t>
            </a:fld>
            <a:endParaRPr lang="en-US" alt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43287754"/>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pPr>
              <a:defRPr/>
            </a:pPr>
            <a:endParaRPr lang="en-US"/>
          </a:p>
        </p:txBody>
      </p:sp>
      <p:sp>
        <p:nvSpPr>
          <p:cNvPr id="6" name="Footer Placeholder 5"/>
          <p:cNvSpPr>
            <a:spLocks noGrp="1"/>
          </p:cNvSpPr>
          <p:nvPr>
            <p:ph type="ftr" sz="quarter" idx="11"/>
          </p:nvPr>
        </p:nvSpPr>
        <p:spPr>
          <a:xfrm>
            <a:off x="594360" y="378884"/>
            <a:ext cx="4830656" cy="365125"/>
          </a:xfrm>
        </p:spPr>
        <p:txBody>
          <a:bodyPr/>
          <a:lstStyle/>
          <a:p>
            <a:pPr>
              <a:defRPr/>
            </a:pPr>
            <a:r>
              <a:rPr lang="en-US" smtClean="0"/>
              <a:t>copyright cmassengale</a:t>
            </a:r>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AE237B55-5974-49B1-9CE3-E41185724E2C}" type="slidenum">
              <a:rPr lang="en-US" altLang="en-US" smtClean="0"/>
              <a:pPr/>
              <a:t>‹#›</a:t>
            </a:fld>
            <a:endParaRPr lang="en-US" altLang="en-US"/>
          </a:p>
        </p:txBody>
      </p:sp>
    </p:spTree>
    <p:extLst>
      <p:ext uri="{BB962C8B-B14F-4D97-AF65-F5344CB8AC3E}">
        <p14:creationId xmlns:p14="http://schemas.microsoft.com/office/powerpoint/2010/main" val="3921799399"/>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copyright cmassengale</a:t>
            </a:r>
            <a:endParaRPr lang="en-US"/>
          </a:p>
        </p:txBody>
      </p:sp>
      <p:sp>
        <p:nvSpPr>
          <p:cNvPr id="5" name="Slide Number Placeholder 4"/>
          <p:cNvSpPr>
            <a:spLocks noGrp="1"/>
          </p:cNvSpPr>
          <p:nvPr>
            <p:ph type="sldNum" sz="quarter" idx="12"/>
          </p:nvPr>
        </p:nvSpPr>
        <p:spPr/>
        <p:txBody>
          <a:bodyPr/>
          <a:lstStyle/>
          <a:p>
            <a:fld id="{AE237B55-5974-49B1-9CE3-E41185724E2C}" type="slidenum">
              <a:rPr lang="en-US" altLang="en-US" smtClean="0"/>
              <a:pPr/>
              <a:t>‹#›</a:t>
            </a:fld>
            <a:endParaRPr lang="en-US" altLang="en-US"/>
          </a:p>
        </p:txBody>
      </p:sp>
    </p:spTree>
    <p:extLst>
      <p:ext uri="{BB962C8B-B14F-4D97-AF65-F5344CB8AC3E}">
        <p14:creationId xmlns:p14="http://schemas.microsoft.com/office/powerpoint/2010/main" val="959435451"/>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copyright cmassengale</a:t>
            </a:r>
            <a:endParaRPr lang="en-US"/>
          </a:p>
        </p:txBody>
      </p:sp>
      <p:sp>
        <p:nvSpPr>
          <p:cNvPr id="5" name="Slide Number Placeholder 4"/>
          <p:cNvSpPr>
            <a:spLocks noGrp="1"/>
          </p:cNvSpPr>
          <p:nvPr>
            <p:ph type="sldNum" sz="quarter" idx="12"/>
          </p:nvPr>
        </p:nvSpPr>
        <p:spPr/>
        <p:txBody>
          <a:bodyPr/>
          <a:lstStyle/>
          <a:p>
            <a:fld id="{AE237B55-5974-49B1-9CE3-E41185724E2C}" type="slidenum">
              <a:rPr lang="en-US" altLang="en-US" smtClean="0"/>
              <a:pPr/>
              <a:t>‹#›</a:t>
            </a:fld>
            <a:endParaRPr lang="en-US" altLang="en-US"/>
          </a:p>
        </p:txBody>
      </p:sp>
    </p:spTree>
    <p:extLst>
      <p:ext uri="{BB962C8B-B14F-4D97-AF65-F5344CB8AC3E}">
        <p14:creationId xmlns:p14="http://schemas.microsoft.com/office/powerpoint/2010/main" val="1139566789"/>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cmassengale</a:t>
            </a:r>
            <a:endParaRPr lang="en-US"/>
          </a:p>
        </p:txBody>
      </p:sp>
      <p:sp>
        <p:nvSpPr>
          <p:cNvPr id="6" name="Slide Number Placeholder 5"/>
          <p:cNvSpPr>
            <a:spLocks noGrp="1"/>
          </p:cNvSpPr>
          <p:nvPr>
            <p:ph type="sldNum" sz="quarter" idx="12"/>
          </p:nvPr>
        </p:nvSpPr>
        <p:spPr/>
        <p:txBody>
          <a:bodyPr/>
          <a:lstStyle/>
          <a:p>
            <a:fld id="{F74AD222-AD3B-4A49-BF38-63722D428AE7}" type="slidenum">
              <a:rPr lang="en-US" altLang="en-US" smtClean="0"/>
              <a:pPr/>
              <a:t>‹#›</a:t>
            </a:fld>
            <a:endParaRPr lang="en-US" altLang="en-US"/>
          </a:p>
        </p:txBody>
      </p:sp>
    </p:spTree>
    <p:extLst>
      <p:ext uri="{BB962C8B-B14F-4D97-AF65-F5344CB8AC3E}">
        <p14:creationId xmlns:p14="http://schemas.microsoft.com/office/powerpoint/2010/main" val="2390588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pPr>
              <a:defRPr/>
            </a:pPr>
            <a:endParaRPr lang="en-US"/>
          </a:p>
        </p:txBody>
      </p:sp>
      <p:sp>
        <p:nvSpPr>
          <p:cNvPr id="5" name="Footer Placeholder 4"/>
          <p:cNvSpPr>
            <a:spLocks noGrp="1"/>
          </p:cNvSpPr>
          <p:nvPr>
            <p:ph type="ftr" sz="quarter" idx="11"/>
          </p:nvPr>
        </p:nvSpPr>
        <p:spPr>
          <a:xfrm>
            <a:off x="594360" y="381001"/>
            <a:ext cx="4830656" cy="365125"/>
          </a:xfrm>
        </p:spPr>
        <p:txBody>
          <a:bodyPr/>
          <a:lstStyle/>
          <a:p>
            <a:pPr>
              <a:defRPr/>
            </a:pPr>
            <a:r>
              <a:rPr lang="en-US" smtClean="0"/>
              <a:t>copyright cmassengale</a:t>
            </a:r>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E07520E3-2983-4F35-B53C-E4E6488252D9}" type="slidenum">
              <a:rPr lang="en-US" altLang="en-US" smtClean="0"/>
              <a:pPr/>
              <a:t>‹#›</a:t>
            </a:fld>
            <a:endParaRPr lang="en-US" altLang="en-US"/>
          </a:p>
        </p:txBody>
      </p:sp>
    </p:spTree>
    <p:extLst>
      <p:ext uri="{BB962C8B-B14F-4D97-AF65-F5344CB8AC3E}">
        <p14:creationId xmlns:p14="http://schemas.microsoft.com/office/powerpoint/2010/main" val="24213266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B4747C12-CC05-4258-AB2A-B668C6DE4ABF}" type="slidenum">
              <a:rPr lang="en-US" altLang="en-US"/>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r>
              <a:rPr lang="en-US"/>
              <a:t>copyright cmassengale</a:t>
            </a:r>
          </a:p>
        </p:txBody>
      </p:sp>
    </p:spTree>
    <p:extLst>
      <p:ext uri="{BB962C8B-B14F-4D97-AF65-F5344CB8AC3E}">
        <p14:creationId xmlns:p14="http://schemas.microsoft.com/office/powerpoint/2010/main" val="1827518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5059E0FE-B8DD-4372-AA8A-22D33DA6CD2C}" type="slidenum">
              <a:rPr lang="en-US" altLang="en-US"/>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r>
              <a:rPr lang="en-US"/>
              <a:t>copyright cmassengale</a:t>
            </a:r>
          </a:p>
        </p:txBody>
      </p:sp>
    </p:spTree>
    <p:extLst>
      <p:ext uri="{BB962C8B-B14F-4D97-AF65-F5344CB8AC3E}">
        <p14:creationId xmlns:p14="http://schemas.microsoft.com/office/powerpoint/2010/main" val="121506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copyright cmassengale</a:t>
            </a:r>
            <a:endParaRPr lang="en-US"/>
          </a:p>
        </p:txBody>
      </p:sp>
      <p:sp>
        <p:nvSpPr>
          <p:cNvPr id="6" name="Slide Number Placeholder 5"/>
          <p:cNvSpPr>
            <a:spLocks noGrp="1"/>
          </p:cNvSpPr>
          <p:nvPr>
            <p:ph type="sldNum" sz="quarter" idx="12"/>
          </p:nvPr>
        </p:nvSpPr>
        <p:spPr/>
        <p:txBody>
          <a:bodyPr/>
          <a:lstStyle/>
          <a:p>
            <a:fld id="{751BC6DC-69E7-4CF8-9D84-FC957F26BA0E}" type="slidenum">
              <a:rPr lang="en-US" altLang="en-US" smtClean="0"/>
              <a:pPr/>
              <a:t>‹#›</a:t>
            </a:fld>
            <a:endParaRPr lang="en-US" altLang="en-US"/>
          </a:p>
        </p:txBody>
      </p:sp>
    </p:spTree>
    <p:extLst>
      <p:ext uri="{BB962C8B-B14F-4D97-AF65-F5344CB8AC3E}">
        <p14:creationId xmlns:p14="http://schemas.microsoft.com/office/powerpoint/2010/main" val="41340419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D022B01F-D226-4C14-A429-61ECA9AFAB1A}" type="slidenum">
              <a:rPr lang="en-US" altLang="en-US"/>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r>
              <a:rPr lang="en-US"/>
              <a:t>copyright cmassengale</a:t>
            </a:r>
          </a:p>
        </p:txBody>
      </p:sp>
    </p:spTree>
    <p:extLst>
      <p:ext uri="{BB962C8B-B14F-4D97-AF65-F5344CB8AC3E}">
        <p14:creationId xmlns:p14="http://schemas.microsoft.com/office/powerpoint/2010/main" val="3322496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pPr>
              <a:defRPr/>
            </a:pPr>
            <a:endParaRPr lang="en-US"/>
          </a:p>
        </p:txBody>
      </p:sp>
      <p:sp>
        <p:nvSpPr>
          <p:cNvPr id="5" name="Footer Placeholder 4"/>
          <p:cNvSpPr>
            <a:spLocks noGrp="1"/>
          </p:cNvSpPr>
          <p:nvPr>
            <p:ph type="ftr" sz="quarter" idx="11"/>
          </p:nvPr>
        </p:nvSpPr>
        <p:spPr>
          <a:xfrm>
            <a:off x="594360" y="381001"/>
            <a:ext cx="4830656" cy="365125"/>
          </a:xfrm>
        </p:spPr>
        <p:txBody>
          <a:bodyPr/>
          <a:lstStyle/>
          <a:p>
            <a:pPr>
              <a:defRPr/>
            </a:pPr>
            <a:r>
              <a:rPr lang="en-US" smtClean="0"/>
              <a:t>copyright cmassengale</a:t>
            </a:r>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31264B34-2FB1-4961-BE9F-1E8059C8ABF4}" type="slidenum">
              <a:rPr lang="en-US" altLang="en-US" smtClean="0"/>
              <a:pPr/>
              <a:t>‹#›</a:t>
            </a:fld>
            <a:endParaRPr lang="en-US" altLang="en-US"/>
          </a:p>
        </p:txBody>
      </p:sp>
    </p:spTree>
    <p:extLst>
      <p:ext uri="{BB962C8B-B14F-4D97-AF65-F5344CB8AC3E}">
        <p14:creationId xmlns:p14="http://schemas.microsoft.com/office/powerpoint/2010/main" val="118888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copyright cmassengale</a:t>
            </a:r>
            <a:endParaRPr lang="en-US"/>
          </a:p>
        </p:txBody>
      </p:sp>
      <p:sp>
        <p:nvSpPr>
          <p:cNvPr id="7" name="Slide Number Placeholder 6"/>
          <p:cNvSpPr>
            <a:spLocks noGrp="1"/>
          </p:cNvSpPr>
          <p:nvPr>
            <p:ph type="sldNum" sz="quarter" idx="12"/>
          </p:nvPr>
        </p:nvSpPr>
        <p:spPr/>
        <p:txBody>
          <a:bodyPr/>
          <a:lstStyle/>
          <a:p>
            <a:fld id="{516C14CB-53CC-48A8-A9A6-A8C3BA264444}" type="slidenum">
              <a:rPr lang="en-US" altLang="en-US" smtClean="0"/>
              <a:pPr/>
              <a:t>‹#›</a:t>
            </a:fld>
            <a:endParaRPr lang="en-US" altLang="en-US"/>
          </a:p>
        </p:txBody>
      </p:sp>
    </p:spTree>
    <p:extLst>
      <p:ext uri="{BB962C8B-B14F-4D97-AF65-F5344CB8AC3E}">
        <p14:creationId xmlns:p14="http://schemas.microsoft.com/office/powerpoint/2010/main" val="1108946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copyright cmassengale</a:t>
            </a:r>
            <a:endParaRPr lang="en-US"/>
          </a:p>
        </p:txBody>
      </p:sp>
      <p:sp>
        <p:nvSpPr>
          <p:cNvPr id="9" name="Slide Number Placeholder 8"/>
          <p:cNvSpPr>
            <a:spLocks noGrp="1"/>
          </p:cNvSpPr>
          <p:nvPr>
            <p:ph type="sldNum" sz="quarter" idx="12"/>
          </p:nvPr>
        </p:nvSpPr>
        <p:spPr/>
        <p:txBody>
          <a:bodyPr/>
          <a:lstStyle/>
          <a:p>
            <a:fld id="{F81FA57A-8335-4688-A7C9-3F2810F7C582}" type="slidenum">
              <a:rPr lang="en-US" altLang="en-US" smtClean="0"/>
              <a:pPr/>
              <a:t>‹#›</a:t>
            </a:fld>
            <a:endParaRPr lang="en-US" altLang="en-US"/>
          </a:p>
        </p:txBody>
      </p:sp>
    </p:spTree>
    <p:extLst>
      <p:ext uri="{BB962C8B-B14F-4D97-AF65-F5344CB8AC3E}">
        <p14:creationId xmlns:p14="http://schemas.microsoft.com/office/powerpoint/2010/main" val="2765221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copyright cmassengale</a:t>
            </a:r>
            <a:endParaRPr lang="en-US"/>
          </a:p>
        </p:txBody>
      </p:sp>
      <p:sp>
        <p:nvSpPr>
          <p:cNvPr id="5" name="Slide Number Placeholder 4"/>
          <p:cNvSpPr>
            <a:spLocks noGrp="1"/>
          </p:cNvSpPr>
          <p:nvPr>
            <p:ph type="sldNum" sz="quarter" idx="12"/>
          </p:nvPr>
        </p:nvSpPr>
        <p:spPr/>
        <p:txBody>
          <a:bodyPr/>
          <a:lstStyle/>
          <a:p>
            <a:fld id="{EDB3093B-975F-4A86-B010-83FEB32A3ABA}" type="slidenum">
              <a:rPr lang="en-US" altLang="en-US" smtClean="0"/>
              <a:pPr/>
              <a:t>‹#›</a:t>
            </a:fld>
            <a:endParaRPr lang="en-US" altLang="en-US"/>
          </a:p>
        </p:txBody>
      </p:sp>
    </p:spTree>
    <p:extLst>
      <p:ext uri="{BB962C8B-B14F-4D97-AF65-F5344CB8AC3E}">
        <p14:creationId xmlns:p14="http://schemas.microsoft.com/office/powerpoint/2010/main" val="288696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copyright cmassengale</a:t>
            </a:r>
            <a:endParaRPr lang="en-US"/>
          </a:p>
        </p:txBody>
      </p:sp>
      <p:sp>
        <p:nvSpPr>
          <p:cNvPr id="4" name="Slide Number Placeholder 3"/>
          <p:cNvSpPr>
            <a:spLocks noGrp="1"/>
          </p:cNvSpPr>
          <p:nvPr>
            <p:ph type="sldNum" sz="quarter" idx="12"/>
          </p:nvPr>
        </p:nvSpPr>
        <p:spPr/>
        <p:txBody>
          <a:bodyPr/>
          <a:lstStyle/>
          <a:p>
            <a:fld id="{10FD85DA-060C-4792-BEA9-976DCBC60F57}" type="slidenum">
              <a:rPr lang="en-US" altLang="en-US" smtClean="0"/>
              <a:pPr/>
              <a:t>‹#›</a:t>
            </a:fld>
            <a:endParaRPr lang="en-US" altLang="en-US"/>
          </a:p>
        </p:txBody>
      </p:sp>
    </p:spTree>
    <p:extLst>
      <p:ext uri="{BB962C8B-B14F-4D97-AF65-F5344CB8AC3E}">
        <p14:creationId xmlns:p14="http://schemas.microsoft.com/office/powerpoint/2010/main" val="2144917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copyright cmassengale</a:t>
            </a:r>
            <a:endParaRPr lang="en-US"/>
          </a:p>
        </p:txBody>
      </p:sp>
      <p:sp>
        <p:nvSpPr>
          <p:cNvPr id="7" name="Slide Number Placeholder 6"/>
          <p:cNvSpPr>
            <a:spLocks noGrp="1"/>
          </p:cNvSpPr>
          <p:nvPr>
            <p:ph type="sldNum" sz="quarter" idx="12"/>
          </p:nvPr>
        </p:nvSpPr>
        <p:spPr/>
        <p:txBody>
          <a:bodyPr/>
          <a:lstStyle/>
          <a:p>
            <a:fld id="{E570DCDE-24A6-4F5E-8205-896F3D9E45DC}" type="slidenum">
              <a:rPr lang="en-US" altLang="en-US" smtClean="0"/>
              <a:pPr/>
              <a:t>‹#›</a:t>
            </a:fld>
            <a:endParaRPr lang="en-US" altLang="en-US"/>
          </a:p>
        </p:txBody>
      </p:sp>
    </p:spTree>
    <p:extLst>
      <p:ext uri="{BB962C8B-B14F-4D97-AF65-F5344CB8AC3E}">
        <p14:creationId xmlns:p14="http://schemas.microsoft.com/office/powerpoint/2010/main" val="413068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copyright cmassengale</a:t>
            </a:r>
            <a:endParaRPr lang="en-US"/>
          </a:p>
        </p:txBody>
      </p:sp>
      <p:sp>
        <p:nvSpPr>
          <p:cNvPr id="7" name="Slide Number Placeholder 6"/>
          <p:cNvSpPr>
            <a:spLocks noGrp="1"/>
          </p:cNvSpPr>
          <p:nvPr>
            <p:ph type="sldNum" sz="quarter" idx="12"/>
          </p:nvPr>
        </p:nvSpPr>
        <p:spPr/>
        <p:txBody>
          <a:bodyPr/>
          <a:lstStyle/>
          <a:p>
            <a:fld id="{D12BF59F-2000-43B8-A054-6B55C9A5D12E}" type="slidenum">
              <a:rPr lang="en-US" altLang="en-US" smtClean="0"/>
              <a:pPr/>
              <a:t>‹#›</a:t>
            </a:fld>
            <a:endParaRPr lang="en-US" altLang="en-US"/>
          </a:p>
        </p:txBody>
      </p:sp>
    </p:spTree>
    <p:extLst>
      <p:ext uri="{BB962C8B-B14F-4D97-AF65-F5344CB8AC3E}">
        <p14:creationId xmlns:p14="http://schemas.microsoft.com/office/powerpoint/2010/main" val="2454724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r>
              <a:rPr lang="en-US" smtClean="0"/>
              <a:t>copyright cmassengale</a:t>
            </a:r>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E237B55-5974-49B1-9CE3-E41185724E2C}" type="slidenum">
              <a:rPr lang="en-US" altLang="en-US" smtClean="0"/>
              <a:pPr/>
              <a:t>‹#›</a:t>
            </a:fld>
            <a:endParaRPr lang="en-US" altLang="en-US"/>
          </a:p>
        </p:txBody>
      </p:sp>
    </p:spTree>
    <p:extLst>
      <p:ext uri="{BB962C8B-B14F-4D97-AF65-F5344CB8AC3E}">
        <p14:creationId xmlns:p14="http://schemas.microsoft.com/office/powerpoint/2010/main" val="238060992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 id="2147483725" r:id="rId19"/>
    <p:sldLayoutId id="2147483726" r:id="rId20"/>
  </p:sldLayoutIdLst>
  <p:hf sldNum="0" hd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latin typeface="Comic Sans MS" pitchFamily="66" charset="0"/>
              </a:rPr>
              <a:t>Metric System</a:t>
            </a:r>
          </a:p>
        </p:txBody>
      </p:sp>
      <p:sp>
        <p:nvSpPr>
          <p:cNvPr id="2051" name="Rectangle 3"/>
          <p:cNvSpPr>
            <a:spLocks noGrp="1" noChangeArrowheads="1"/>
          </p:cNvSpPr>
          <p:nvPr>
            <p:ph type="subTitle" idx="1"/>
          </p:nvPr>
        </p:nvSpPr>
        <p:spPr/>
        <p:txBody>
          <a:bodyPr>
            <a:normAutofit fontScale="55000" lnSpcReduction="20000"/>
          </a:bodyPr>
          <a:lstStyle/>
          <a:p>
            <a:pPr eaLnBrk="1" hangingPunct="1">
              <a:defRPr/>
            </a:pPr>
            <a:r>
              <a:rPr lang="en-US" sz="4400" b="1" dirty="0" smtClean="0">
                <a:solidFill>
                  <a:srgbClr val="FFFF19"/>
                </a:solidFill>
                <a:latin typeface="Comic Sans MS" pitchFamily="66" charset="0"/>
              </a:rPr>
              <a:t>Scientific </a:t>
            </a:r>
            <a:br>
              <a:rPr lang="en-US" sz="4400" b="1" dirty="0" smtClean="0">
                <a:solidFill>
                  <a:srgbClr val="FFFF19"/>
                </a:solidFill>
                <a:latin typeface="Comic Sans MS" pitchFamily="66" charset="0"/>
              </a:rPr>
            </a:br>
            <a:r>
              <a:rPr lang="en-US" sz="4400" b="1" dirty="0" smtClean="0">
                <a:solidFill>
                  <a:srgbClr val="FFFF19"/>
                </a:solidFill>
                <a:latin typeface="Comic Sans MS" pitchFamily="66" charset="0"/>
              </a:rPr>
              <a:t>Measurements</a:t>
            </a:r>
          </a:p>
        </p:txBody>
      </p:sp>
      <p:sp>
        <p:nvSpPr>
          <p:cNvPr id="307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smtClean="0">
                <a:latin typeface="Comic Sans MS" pitchFamily="66" charset="0"/>
              </a:rPr>
              <a:t>Volume</a:t>
            </a:r>
          </a:p>
        </p:txBody>
      </p:sp>
      <p:sp>
        <p:nvSpPr>
          <p:cNvPr id="16387" name="Rectangle 3"/>
          <p:cNvSpPr>
            <a:spLocks noGrp="1" noChangeArrowheads="1"/>
          </p:cNvSpPr>
          <p:nvPr>
            <p:ph sz="half" idx="1"/>
          </p:nvPr>
        </p:nvSpPr>
        <p:spPr>
          <a:xfrm>
            <a:off x="609600" y="1524000"/>
            <a:ext cx="4495800" cy="4525963"/>
          </a:xfrm>
        </p:spPr>
        <p:txBody>
          <a:bodyPr/>
          <a:lstStyle/>
          <a:p>
            <a:pPr eaLnBrk="1" hangingPunct="1">
              <a:lnSpc>
                <a:spcPct val="80000"/>
              </a:lnSpc>
              <a:defRPr/>
            </a:pPr>
            <a:r>
              <a:rPr lang="en-US" b="1" smtClean="0">
                <a:solidFill>
                  <a:srgbClr val="FFFF19"/>
                </a:solidFill>
                <a:latin typeface="Comic Sans MS" pitchFamily="66" charset="0"/>
              </a:rPr>
              <a:t>Volume is the amount of space contained in an object.</a:t>
            </a:r>
          </a:p>
          <a:p>
            <a:pPr eaLnBrk="1" hangingPunct="1">
              <a:lnSpc>
                <a:spcPct val="80000"/>
              </a:lnSpc>
              <a:defRPr/>
            </a:pPr>
            <a:r>
              <a:rPr lang="en-US" b="1" smtClean="0">
                <a:latin typeface="Comic Sans MS" pitchFamily="66" charset="0"/>
              </a:rPr>
              <a:t>We can find the volume of box shapes by the formula </a:t>
            </a:r>
            <a:r>
              <a:rPr lang="en-US" b="1" smtClean="0">
                <a:solidFill>
                  <a:srgbClr val="FFFF19"/>
                </a:solidFill>
                <a:latin typeface="Comic Sans MS" pitchFamily="66" charset="0"/>
              </a:rPr>
              <a:t>Volume = length x width x height</a:t>
            </a:r>
          </a:p>
          <a:p>
            <a:pPr eaLnBrk="1" hangingPunct="1">
              <a:lnSpc>
                <a:spcPct val="80000"/>
              </a:lnSpc>
              <a:defRPr/>
            </a:pPr>
            <a:r>
              <a:rPr lang="en-US" b="1" smtClean="0">
                <a:latin typeface="Comic Sans MS" pitchFamily="66" charset="0"/>
              </a:rPr>
              <a:t>In this case the units would be </a:t>
            </a:r>
            <a:r>
              <a:rPr lang="en-US" b="1" smtClean="0">
                <a:solidFill>
                  <a:srgbClr val="FFFF19"/>
                </a:solidFill>
                <a:latin typeface="Comic Sans MS" pitchFamily="66" charset="0"/>
              </a:rPr>
              <a:t>cubic centimeters (cm</a:t>
            </a:r>
            <a:r>
              <a:rPr lang="en-US" b="1" baseline="30000" smtClean="0">
                <a:solidFill>
                  <a:srgbClr val="FFFF19"/>
                </a:solidFill>
                <a:latin typeface="Comic Sans MS" pitchFamily="66" charset="0"/>
              </a:rPr>
              <a:t>3</a:t>
            </a:r>
            <a:r>
              <a:rPr lang="en-US" b="1" smtClean="0">
                <a:solidFill>
                  <a:srgbClr val="FFFF19"/>
                </a:solidFill>
                <a:latin typeface="Comic Sans MS" pitchFamily="66" charset="0"/>
              </a:rPr>
              <a:t>).</a:t>
            </a:r>
          </a:p>
          <a:p>
            <a:pPr eaLnBrk="1" hangingPunct="1">
              <a:lnSpc>
                <a:spcPct val="80000"/>
              </a:lnSpc>
              <a:defRPr/>
            </a:pPr>
            <a:r>
              <a:rPr lang="en-US" b="1" smtClean="0">
                <a:latin typeface="Comic Sans MS" pitchFamily="66" charset="0"/>
              </a:rPr>
              <a:t>So a box 2 cm x 3 cm x 5cm would have a volume of 30 cm</a:t>
            </a:r>
            <a:r>
              <a:rPr lang="en-US" b="1" baseline="30000" smtClean="0">
                <a:latin typeface="Comic Sans MS" pitchFamily="66" charset="0"/>
              </a:rPr>
              <a:t>3</a:t>
            </a:r>
          </a:p>
        </p:txBody>
      </p:sp>
      <p:sp>
        <p:nvSpPr>
          <p:cNvPr id="12294"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pic>
        <p:nvPicPr>
          <p:cNvPr id="12292" name="Picture 6" descr="cub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905000"/>
            <a:ext cx="3048000"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 Box 7"/>
          <p:cNvSpPr txBox="1">
            <a:spLocks noChangeArrowheads="1"/>
          </p:cNvSpPr>
          <p:nvPr/>
        </p:nvSpPr>
        <p:spPr bwMode="auto">
          <a:xfrm>
            <a:off x="5867400" y="5791200"/>
            <a:ext cx="2895600" cy="519113"/>
          </a:xfrm>
          <a:prstGeom prst="rect">
            <a:avLst/>
          </a:prstGeom>
          <a:noFill/>
          <a:ln w="9525" algn="ctr">
            <a:noFill/>
            <a:miter lim="800000"/>
            <a:headEnd/>
            <a:tailEnd/>
          </a:ln>
          <a:effectLst/>
        </p:spPr>
        <p:txBody>
          <a:bodyPr>
            <a:spAutoFit/>
          </a:bodyPr>
          <a:lstStyle/>
          <a:p>
            <a:pPr>
              <a:spcBef>
                <a:spcPct val="50000"/>
              </a:spcBef>
              <a:defRPr/>
            </a:pPr>
            <a:r>
              <a:rPr lang="en-US" sz="2800" b="1">
                <a:solidFill>
                  <a:srgbClr val="FF3300"/>
                </a:solidFill>
                <a:effectLst>
                  <a:outerShdw blurRad="38100" dist="38100" dir="2700000" algn="tl">
                    <a:srgbClr val="000000"/>
                  </a:outerShdw>
                </a:effectLst>
                <a:latin typeface="Comic Sans MS" pitchFamily="66" charset="0"/>
              </a:rPr>
              <a:t>V = L x W x H</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eaLnBrk="1" hangingPunct="1">
              <a:defRPr/>
            </a:pPr>
            <a:r>
              <a:rPr lang="en-US" smtClean="0">
                <a:latin typeface="Comic Sans MS" pitchFamily="66" charset="0"/>
              </a:rPr>
              <a:t>Base Units</a:t>
            </a:r>
          </a:p>
        </p:txBody>
      </p:sp>
      <p:sp>
        <p:nvSpPr>
          <p:cNvPr id="57347" name="Rectangle 3"/>
          <p:cNvSpPr>
            <a:spLocks noGrp="1" noChangeArrowheads="1"/>
          </p:cNvSpPr>
          <p:nvPr>
            <p:ph sz="half" idx="1"/>
          </p:nvPr>
        </p:nvSpPr>
        <p:spPr/>
        <p:txBody>
          <a:bodyPr/>
          <a:lstStyle/>
          <a:p>
            <a:pPr eaLnBrk="1" hangingPunct="1">
              <a:defRPr/>
            </a:pPr>
            <a:r>
              <a:rPr lang="en-US" sz="3600" smtClean="0">
                <a:latin typeface="Comic Sans MS" pitchFamily="66" charset="0"/>
              </a:rPr>
              <a:t>The base unit for volume is the </a:t>
            </a:r>
            <a:r>
              <a:rPr lang="en-US" sz="3600" smtClean="0">
                <a:solidFill>
                  <a:srgbClr val="FFFF19"/>
                </a:solidFill>
                <a:latin typeface="Comic Sans MS" pitchFamily="66" charset="0"/>
              </a:rPr>
              <a:t>Liter</a:t>
            </a:r>
            <a:r>
              <a:rPr lang="en-US" sz="3600" smtClean="0">
                <a:latin typeface="Comic Sans MS" pitchFamily="66" charset="0"/>
              </a:rPr>
              <a:t>.</a:t>
            </a:r>
          </a:p>
          <a:p>
            <a:pPr eaLnBrk="1" hangingPunct="1">
              <a:defRPr/>
            </a:pPr>
            <a:r>
              <a:rPr lang="en-US" sz="3600" smtClean="0">
                <a:latin typeface="Comic Sans MS" pitchFamily="66" charset="0"/>
              </a:rPr>
              <a:t>We measure volume with a </a:t>
            </a:r>
            <a:r>
              <a:rPr lang="en-US" sz="3600" smtClean="0">
                <a:solidFill>
                  <a:srgbClr val="FFFF19"/>
                </a:solidFill>
                <a:latin typeface="Comic Sans MS" pitchFamily="66" charset="0"/>
              </a:rPr>
              <a:t>graduated cylinder</a:t>
            </a:r>
            <a:r>
              <a:rPr lang="en-US" sz="3600" smtClean="0">
                <a:latin typeface="Comic Sans MS" pitchFamily="66" charset="0"/>
              </a:rPr>
              <a:t>.</a:t>
            </a:r>
            <a:endParaRPr lang="en-US" sz="3600" smtClean="0"/>
          </a:p>
        </p:txBody>
      </p:sp>
      <p:sp>
        <p:nvSpPr>
          <p:cNvPr id="13317"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pic>
        <p:nvPicPr>
          <p:cNvPr id="13316" name="Picture 5" descr="bothgr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905000"/>
            <a:ext cx="4038600" cy="354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Rot="1" noChangeArrowheads="1"/>
          </p:cNvSpPr>
          <p:nvPr>
            <p:ph type="title"/>
          </p:nvPr>
        </p:nvSpPr>
        <p:spPr/>
        <p:txBody>
          <a:bodyPr/>
          <a:lstStyle/>
          <a:p>
            <a:pPr eaLnBrk="1" hangingPunct="1">
              <a:defRPr/>
            </a:pPr>
            <a:r>
              <a:rPr lang="en-US" smtClean="0">
                <a:latin typeface="Comic Sans MS" pitchFamily="66" charset="0"/>
              </a:rPr>
              <a:t>Graduated Cylinders</a:t>
            </a:r>
          </a:p>
        </p:txBody>
      </p:sp>
      <p:sp>
        <p:nvSpPr>
          <p:cNvPr id="60421" name="Rectangle 5"/>
          <p:cNvSpPr>
            <a:spLocks noGrp="1" noChangeArrowheads="1"/>
          </p:cNvSpPr>
          <p:nvPr>
            <p:ph type="body" sz="half" idx="1"/>
          </p:nvPr>
        </p:nvSpPr>
        <p:spPr>
          <a:xfrm>
            <a:off x="457200" y="1600200"/>
            <a:ext cx="4953000" cy="4876800"/>
          </a:xfrm>
        </p:spPr>
        <p:txBody>
          <a:bodyPr/>
          <a:lstStyle/>
          <a:p>
            <a:pPr eaLnBrk="1" hangingPunct="1">
              <a:defRPr/>
            </a:pPr>
            <a:r>
              <a:rPr lang="en-US" sz="3400" b="1" smtClean="0">
                <a:solidFill>
                  <a:srgbClr val="FFFF19"/>
                </a:solidFill>
                <a:latin typeface="Comic Sans MS" pitchFamily="66" charset="0"/>
              </a:rPr>
              <a:t>Liquids form curved, upper surfaces when poured into   graduated cylinders</a:t>
            </a:r>
          </a:p>
          <a:p>
            <a:pPr eaLnBrk="1" hangingPunct="1">
              <a:defRPr/>
            </a:pPr>
            <a:r>
              <a:rPr lang="en-US" sz="3400" b="1" smtClean="0">
                <a:solidFill>
                  <a:srgbClr val="FFFF19"/>
                </a:solidFill>
                <a:latin typeface="Comic Sans MS" pitchFamily="66" charset="0"/>
              </a:rPr>
              <a:t>To correctly read the volume, read the bottom of the curve called the </a:t>
            </a:r>
            <a:r>
              <a:rPr lang="en-US" sz="3400" b="1" smtClean="0">
                <a:latin typeface="Comic Sans MS" pitchFamily="66" charset="0"/>
              </a:rPr>
              <a:t>meniscus</a:t>
            </a:r>
          </a:p>
        </p:txBody>
      </p:sp>
      <p:pic>
        <p:nvPicPr>
          <p:cNvPr id="14340" name="Picture 8" descr="meniscus"/>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tretch>
            <a:fillRect/>
          </a:stretch>
        </p:blipFill>
        <p:spPr>
          <a:xfrm>
            <a:off x="5648325" y="3048794"/>
            <a:ext cx="2038350" cy="1628775"/>
          </a:xfrm>
        </p:spPr>
      </p:pic>
      <p:sp>
        <p:nvSpPr>
          <p:cNvPr id="14341" name="Footer Placeholder 6"/>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0421">
                                            <p:txEl>
                                              <p:pRg st="0" end="0"/>
                                            </p:txEl>
                                          </p:spTgt>
                                        </p:tgtEl>
                                        <p:attrNameLst>
                                          <p:attrName>style.visibility</p:attrName>
                                        </p:attrNameLst>
                                      </p:cBhvr>
                                      <p:to>
                                        <p:strVal val="visible"/>
                                      </p:to>
                                    </p:set>
                                    <p:animEffect transition="in" filter="box(in)">
                                      <p:cBhvr>
                                        <p:cTn id="7" dur="500"/>
                                        <p:tgtEl>
                                          <p:spTgt spid="604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0421">
                                            <p:txEl>
                                              <p:pRg st="1" end="1"/>
                                            </p:txEl>
                                          </p:spTgt>
                                        </p:tgtEl>
                                        <p:attrNameLst>
                                          <p:attrName>style.visibility</p:attrName>
                                        </p:attrNameLst>
                                      </p:cBhvr>
                                      <p:to>
                                        <p:strVal val="visible"/>
                                      </p:to>
                                    </p:set>
                                    <p:animEffect transition="in" filter="box(in)">
                                      <p:cBhvr>
                                        <p:cTn id="12" dur="500"/>
                                        <p:tgtEl>
                                          <p:spTgt spid="604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smtClean="0">
                <a:latin typeface="Comic Sans MS" pitchFamily="66" charset="0"/>
              </a:rPr>
              <a:t>Liquid Volume</a:t>
            </a:r>
          </a:p>
        </p:txBody>
      </p:sp>
      <p:sp>
        <p:nvSpPr>
          <p:cNvPr id="17411" name="Rectangle 3"/>
          <p:cNvSpPr>
            <a:spLocks noGrp="1" noChangeArrowheads="1"/>
          </p:cNvSpPr>
          <p:nvPr>
            <p:ph idx="1"/>
          </p:nvPr>
        </p:nvSpPr>
        <p:spPr>
          <a:xfrm>
            <a:off x="304800" y="1600200"/>
            <a:ext cx="8839200" cy="4525963"/>
          </a:xfrm>
        </p:spPr>
        <p:txBody>
          <a:bodyPr/>
          <a:lstStyle/>
          <a:p>
            <a:pPr eaLnBrk="1" hangingPunct="1">
              <a:defRPr/>
            </a:pPr>
            <a:r>
              <a:rPr lang="en-US" sz="3600" b="1" smtClean="0">
                <a:latin typeface="Comic Sans MS" pitchFamily="66" charset="0"/>
              </a:rPr>
              <a:t>When the metric system was created, they decided that 1 cm</a:t>
            </a:r>
            <a:r>
              <a:rPr lang="en-US" sz="3600" b="1" baseline="30000" smtClean="0">
                <a:latin typeface="Comic Sans MS" pitchFamily="66" charset="0"/>
              </a:rPr>
              <a:t>3</a:t>
            </a:r>
            <a:r>
              <a:rPr lang="en-US" sz="3600" b="1" smtClean="0">
                <a:latin typeface="Comic Sans MS" pitchFamily="66" charset="0"/>
              </a:rPr>
              <a:t>  of water would equal 1 milliliter of water and the 1 mL of water will have a mass of one gram.</a:t>
            </a:r>
          </a:p>
          <a:p>
            <a:pPr eaLnBrk="1" hangingPunct="1">
              <a:defRPr/>
            </a:pPr>
            <a:r>
              <a:rPr lang="en-US" sz="3600" b="1" smtClean="0">
                <a:solidFill>
                  <a:srgbClr val="FFFF19"/>
                </a:solidFill>
                <a:latin typeface="Comic Sans MS" pitchFamily="66" charset="0"/>
              </a:rPr>
              <a:t>1cm</a:t>
            </a:r>
            <a:r>
              <a:rPr lang="en-US" sz="3600" b="1" baseline="30000" smtClean="0">
                <a:solidFill>
                  <a:srgbClr val="FFFF19"/>
                </a:solidFill>
                <a:latin typeface="Comic Sans MS" pitchFamily="66" charset="0"/>
              </a:rPr>
              <a:t>3 </a:t>
            </a:r>
            <a:r>
              <a:rPr lang="en-US" sz="3600" b="1" smtClean="0">
                <a:solidFill>
                  <a:srgbClr val="FFFF19"/>
                </a:solidFill>
                <a:latin typeface="Comic Sans MS" pitchFamily="66" charset="0"/>
              </a:rPr>
              <a:t>water =1 ml of water = 1 gram</a:t>
            </a:r>
          </a:p>
          <a:p>
            <a:pPr eaLnBrk="1" hangingPunct="1">
              <a:defRPr/>
            </a:pPr>
            <a:endParaRPr lang="en-US" sz="3600" b="1" smtClean="0"/>
          </a:p>
        </p:txBody>
      </p:sp>
      <p:sp>
        <p:nvSpPr>
          <p:cNvPr id="1536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smtClean="0">
                <a:latin typeface="Comic Sans MS" pitchFamily="66" charset="0"/>
              </a:rPr>
              <a:t>Water Displacement</a:t>
            </a:r>
          </a:p>
        </p:txBody>
      </p:sp>
      <p:sp>
        <p:nvSpPr>
          <p:cNvPr id="19459" name="Rectangle 3"/>
          <p:cNvSpPr>
            <a:spLocks noGrp="1" noChangeArrowheads="1"/>
          </p:cNvSpPr>
          <p:nvPr>
            <p:ph sz="half" idx="1"/>
          </p:nvPr>
        </p:nvSpPr>
        <p:spPr>
          <a:xfrm>
            <a:off x="457200" y="1600200"/>
            <a:ext cx="4724400" cy="4525963"/>
          </a:xfrm>
        </p:spPr>
        <p:txBody>
          <a:bodyPr/>
          <a:lstStyle/>
          <a:p>
            <a:pPr eaLnBrk="1" hangingPunct="1">
              <a:defRPr/>
            </a:pPr>
            <a:r>
              <a:rPr lang="en-US" b="1" smtClean="0">
                <a:latin typeface="Comic Sans MS" pitchFamily="66" charset="0"/>
              </a:rPr>
              <a:t>We can use </a:t>
            </a:r>
            <a:r>
              <a:rPr lang="en-US" b="1" smtClean="0">
                <a:solidFill>
                  <a:srgbClr val="FFFF19"/>
                </a:solidFill>
                <a:latin typeface="Comic Sans MS" pitchFamily="66" charset="0"/>
              </a:rPr>
              <a:t>water displacement</a:t>
            </a:r>
            <a:r>
              <a:rPr lang="en-US" b="1" smtClean="0">
                <a:latin typeface="Comic Sans MS" pitchFamily="66" charset="0"/>
              </a:rPr>
              <a:t> to find the volume of objects that are not boxed shaped.</a:t>
            </a:r>
          </a:p>
          <a:p>
            <a:pPr eaLnBrk="1" hangingPunct="1">
              <a:defRPr/>
            </a:pPr>
            <a:r>
              <a:rPr lang="en-US" b="1" smtClean="0">
                <a:latin typeface="Comic Sans MS" pitchFamily="66" charset="0"/>
              </a:rPr>
              <a:t>We can put water in a graduated cylinder.  If a rock causes the level to rise from 7 to 9 ml, the the rock must have a volume of 2-mL.</a:t>
            </a:r>
          </a:p>
        </p:txBody>
      </p:sp>
      <p:sp>
        <p:nvSpPr>
          <p:cNvPr id="1638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pic>
        <p:nvPicPr>
          <p:cNvPr id="16388" name="Picture 6" descr="displ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752600"/>
            <a:ext cx="3733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n-US" smtClean="0">
                <a:latin typeface="Comic Sans MS" pitchFamily="66" charset="0"/>
              </a:rPr>
              <a:t>Water Mass and Volume</a:t>
            </a:r>
          </a:p>
        </p:txBody>
      </p:sp>
      <p:sp>
        <p:nvSpPr>
          <p:cNvPr id="18435" name="Rectangle 3"/>
          <p:cNvSpPr>
            <a:spLocks noGrp="1" noChangeArrowheads="1"/>
          </p:cNvSpPr>
          <p:nvPr>
            <p:ph idx="1"/>
          </p:nvPr>
        </p:nvSpPr>
        <p:spPr/>
        <p:txBody>
          <a:bodyPr/>
          <a:lstStyle/>
          <a:p>
            <a:pPr eaLnBrk="1" hangingPunct="1">
              <a:lnSpc>
                <a:spcPct val="90000"/>
              </a:lnSpc>
              <a:defRPr/>
            </a:pPr>
            <a:r>
              <a:rPr lang="en-US" b="1" smtClean="0">
                <a:solidFill>
                  <a:srgbClr val="FFFF19"/>
                </a:solidFill>
                <a:latin typeface="Comic Sans MS" pitchFamily="66" charset="0"/>
              </a:rPr>
              <a:t>1 cm</a:t>
            </a:r>
            <a:r>
              <a:rPr lang="en-US" b="1" baseline="30000" smtClean="0">
                <a:solidFill>
                  <a:srgbClr val="FFFF19"/>
                </a:solidFill>
                <a:latin typeface="Comic Sans MS" pitchFamily="66" charset="0"/>
              </a:rPr>
              <a:t>3 </a:t>
            </a:r>
            <a:r>
              <a:rPr lang="en-US" b="1" smtClean="0">
                <a:solidFill>
                  <a:srgbClr val="FFFF19"/>
                </a:solidFill>
                <a:latin typeface="Comic Sans MS" pitchFamily="66" charset="0"/>
              </a:rPr>
              <a:t>  water =  1 mL of water = 1 gram</a:t>
            </a:r>
          </a:p>
          <a:p>
            <a:pPr eaLnBrk="1" hangingPunct="1">
              <a:lnSpc>
                <a:spcPct val="90000"/>
              </a:lnSpc>
              <a:defRPr/>
            </a:pPr>
            <a:r>
              <a:rPr lang="en-US" smtClean="0">
                <a:latin typeface="Comic Sans MS" pitchFamily="66" charset="0"/>
              </a:rPr>
              <a:t>So what would be the mass of 50 mL of water be?</a:t>
            </a:r>
          </a:p>
          <a:p>
            <a:pPr eaLnBrk="1" hangingPunct="1">
              <a:lnSpc>
                <a:spcPct val="90000"/>
              </a:lnSpc>
              <a:defRPr/>
            </a:pPr>
            <a:r>
              <a:rPr lang="en-US" b="1" smtClean="0">
                <a:solidFill>
                  <a:srgbClr val="FFFF19"/>
                </a:solidFill>
                <a:latin typeface="Comic Sans MS" pitchFamily="66" charset="0"/>
              </a:rPr>
              <a:t>50 grams</a:t>
            </a:r>
          </a:p>
          <a:p>
            <a:pPr eaLnBrk="1" hangingPunct="1">
              <a:lnSpc>
                <a:spcPct val="90000"/>
              </a:lnSpc>
              <a:defRPr/>
            </a:pPr>
            <a:r>
              <a:rPr lang="en-US" smtClean="0">
                <a:latin typeface="Comic Sans MS" pitchFamily="66" charset="0"/>
              </a:rPr>
              <a:t>So what would be the mass of 1 liter of water be?</a:t>
            </a:r>
          </a:p>
          <a:p>
            <a:pPr eaLnBrk="1" hangingPunct="1">
              <a:lnSpc>
                <a:spcPct val="90000"/>
              </a:lnSpc>
              <a:defRPr/>
            </a:pPr>
            <a:r>
              <a:rPr lang="en-US" b="1" smtClean="0">
                <a:solidFill>
                  <a:srgbClr val="FFFF19"/>
                </a:solidFill>
                <a:latin typeface="Comic Sans MS" pitchFamily="66" charset="0"/>
              </a:rPr>
              <a:t>1 L = 1000 mL so its mass would be 1000 grams or a kilogram.</a:t>
            </a:r>
          </a:p>
          <a:p>
            <a:pPr eaLnBrk="1" hangingPunct="1">
              <a:lnSpc>
                <a:spcPct val="90000"/>
              </a:lnSpc>
              <a:defRPr/>
            </a:pPr>
            <a:endParaRPr lang="en-US" smtClean="0">
              <a:latin typeface="Comic Sans MS" pitchFamily="66" charset="0"/>
            </a:endParaRPr>
          </a:p>
          <a:p>
            <a:pPr eaLnBrk="1" hangingPunct="1">
              <a:lnSpc>
                <a:spcPct val="90000"/>
              </a:lnSpc>
              <a:defRPr/>
            </a:pPr>
            <a:endParaRPr lang="en-US" smtClean="0"/>
          </a:p>
        </p:txBody>
      </p:sp>
      <p:sp>
        <p:nvSpPr>
          <p:cNvPr id="1741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 calcmode="lin" valueType="num">
                                      <p:cBhvr additive="base">
                                        <p:cTn id="31"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r>
              <a:rPr lang="en-US" smtClean="0">
                <a:latin typeface="Comic Sans MS" pitchFamily="66" charset="0"/>
              </a:rPr>
              <a:t>Density</a:t>
            </a:r>
          </a:p>
        </p:txBody>
      </p:sp>
      <p:sp>
        <p:nvSpPr>
          <p:cNvPr id="24579" name="Rectangle 3"/>
          <p:cNvSpPr>
            <a:spLocks noGrp="1" noChangeArrowheads="1"/>
          </p:cNvSpPr>
          <p:nvPr>
            <p:ph type="body" sz="half" idx="1"/>
          </p:nvPr>
        </p:nvSpPr>
        <p:spPr>
          <a:xfrm>
            <a:off x="457200" y="1447800"/>
            <a:ext cx="8229600" cy="2338388"/>
          </a:xfrm>
        </p:spPr>
        <p:txBody>
          <a:bodyPr/>
          <a:lstStyle/>
          <a:p>
            <a:pPr eaLnBrk="1" hangingPunct="1">
              <a:lnSpc>
                <a:spcPct val="90000"/>
              </a:lnSpc>
              <a:defRPr/>
            </a:pPr>
            <a:r>
              <a:rPr lang="en-US" sz="2800" b="1" smtClean="0">
                <a:solidFill>
                  <a:srgbClr val="FFFF19"/>
                </a:solidFill>
                <a:latin typeface="Comic Sans MS" pitchFamily="66" charset="0"/>
              </a:rPr>
              <a:t>Density is the amount of matter</a:t>
            </a:r>
            <a:r>
              <a:rPr lang="en-US" sz="2800" b="1" smtClean="0">
                <a:latin typeface="Comic Sans MS" pitchFamily="66" charset="0"/>
              </a:rPr>
              <a:t> (mass) </a:t>
            </a:r>
            <a:r>
              <a:rPr lang="en-US" sz="2800" b="1" smtClean="0">
                <a:solidFill>
                  <a:srgbClr val="FFFF19"/>
                </a:solidFill>
                <a:latin typeface="Comic Sans MS" pitchFamily="66" charset="0"/>
              </a:rPr>
              <a:t>compared to the amount of space</a:t>
            </a:r>
            <a:r>
              <a:rPr lang="en-US" sz="2800" b="1" smtClean="0">
                <a:latin typeface="Comic Sans MS" pitchFamily="66" charset="0"/>
              </a:rPr>
              <a:t> (volume) the object occupies.</a:t>
            </a:r>
          </a:p>
          <a:p>
            <a:pPr eaLnBrk="1" hangingPunct="1">
              <a:lnSpc>
                <a:spcPct val="90000"/>
              </a:lnSpc>
              <a:defRPr/>
            </a:pPr>
            <a:r>
              <a:rPr lang="en-US" sz="2800" b="1" smtClean="0">
                <a:latin typeface="Comic Sans MS" pitchFamily="66" charset="0"/>
              </a:rPr>
              <a:t>We will measure mass in grams and </a:t>
            </a:r>
          </a:p>
          <a:p>
            <a:pPr eaLnBrk="1" hangingPunct="1">
              <a:lnSpc>
                <a:spcPct val="90000"/>
              </a:lnSpc>
              <a:buFont typeface="Wingdings" panose="05000000000000000000" pitchFamily="2" charset="2"/>
              <a:buNone/>
              <a:defRPr/>
            </a:pPr>
            <a:r>
              <a:rPr lang="en-US" sz="2800" b="1" smtClean="0">
                <a:latin typeface="Comic Sans MS" pitchFamily="66" charset="0"/>
              </a:rPr>
              <a:t>      volume in ml or cm</a:t>
            </a:r>
            <a:r>
              <a:rPr lang="en-US" sz="2800" b="1" baseline="30000" smtClean="0">
                <a:latin typeface="Comic Sans MS" pitchFamily="66" charset="0"/>
              </a:rPr>
              <a:t>3</a:t>
            </a:r>
          </a:p>
        </p:txBody>
      </p:sp>
      <p:sp>
        <p:nvSpPr>
          <p:cNvPr id="18437" name="Footer Placeholder 6"/>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pic>
        <p:nvPicPr>
          <p:cNvPr id="18436" name="Picture 9" descr="scale_wh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695700"/>
            <a:ext cx="393700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2171700" y="609600"/>
            <a:ext cx="6377940" cy="1293028"/>
          </a:xfrm>
        </p:spPr>
        <p:txBody>
          <a:bodyPr/>
          <a:lstStyle/>
          <a:p>
            <a:pPr eaLnBrk="1" hangingPunct="1">
              <a:defRPr/>
            </a:pPr>
            <a:r>
              <a:rPr lang="en-US" dirty="0" smtClean="0">
                <a:latin typeface="Comic Sans MS" pitchFamily="66" charset="0"/>
              </a:rPr>
              <a:t>Density Formula</a:t>
            </a:r>
          </a:p>
        </p:txBody>
      </p:sp>
      <p:sp>
        <p:nvSpPr>
          <p:cNvPr id="33795" name="Rectangle 3"/>
          <p:cNvSpPr>
            <a:spLocks noGrp="1" noChangeArrowheads="1"/>
          </p:cNvSpPr>
          <p:nvPr>
            <p:ph idx="1"/>
          </p:nvPr>
        </p:nvSpPr>
        <p:spPr>
          <a:xfrm>
            <a:off x="457200" y="1676400"/>
            <a:ext cx="8229600" cy="4525963"/>
          </a:xfrm>
        </p:spPr>
        <p:txBody>
          <a:bodyPr/>
          <a:lstStyle/>
          <a:p>
            <a:pPr eaLnBrk="1" hangingPunct="1">
              <a:defRPr/>
            </a:pPr>
            <a:r>
              <a:rPr lang="en-US" sz="3600" dirty="0" smtClean="0">
                <a:solidFill>
                  <a:srgbClr val="FFFF19"/>
                </a:solidFill>
                <a:latin typeface="Comic Sans MS" pitchFamily="66" charset="0"/>
              </a:rPr>
              <a:t>Density is mass divided by volume.</a:t>
            </a:r>
          </a:p>
          <a:p>
            <a:pPr eaLnBrk="1" hangingPunct="1">
              <a:defRPr/>
            </a:pPr>
            <a:r>
              <a:rPr lang="en-US" sz="3600" dirty="0" smtClean="0">
                <a:solidFill>
                  <a:srgbClr val="FF3300"/>
                </a:solidFill>
                <a:latin typeface="Comic Sans MS" pitchFamily="66" charset="0"/>
              </a:rPr>
              <a:t>Density = mass/volume</a:t>
            </a:r>
          </a:p>
          <a:p>
            <a:pPr eaLnBrk="1" hangingPunct="1">
              <a:defRPr/>
            </a:pPr>
            <a:r>
              <a:rPr lang="en-US" sz="3600" dirty="0" smtClean="0">
                <a:latin typeface="Comic Sans MS" pitchFamily="66" charset="0"/>
              </a:rPr>
              <a:t>Remember, all fractions are division problems. </a:t>
            </a:r>
          </a:p>
          <a:p>
            <a:pPr eaLnBrk="1" hangingPunct="1">
              <a:defRPr/>
            </a:pPr>
            <a:r>
              <a:rPr lang="en-US" sz="3600" dirty="0" smtClean="0">
                <a:latin typeface="Comic Sans MS" pitchFamily="66" charset="0"/>
              </a:rPr>
              <a:t>Since the unit for mass is grams, and the unit for volume is ml or cm</a:t>
            </a:r>
            <a:r>
              <a:rPr lang="en-US" sz="3600" baseline="30000" dirty="0" smtClean="0">
                <a:latin typeface="Comic Sans MS" pitchFamily="66" charset="0"/>
              </a:rPr>
              <a:t>3</a:t>
            </a:r>
            <a:r>
              <a:rPr lang="en-US" sz="3600" dirty="0" smtClean="0">
                <a:latin typeface="Comic Sans MS" pitchFamily="66" charset="0"/>
              </a:rPr>
              <a:t>, then the </a:t>
            </a:r>
            <a:r>
              <a:rPr lang="en-US" sz="3600" dirty="0" smtClean="0">
                <a:solidFill>
                  <a:srgbClr val="FFFF19"/>
                </a:solidFill>
                <a:latin typeface="Comic Sans MS" pitchFamily="66" charset="0"/>
              </a:rPr>
              <a:t>unit for density is g/ml, or g/ cm</a:t>
            </a:r>
            <a:r>
              <a:rPr lang="en-US" sz="3600" baseline="30000" dirty="0" smtClean="0">
                <a:solidFill>
                  <a:srgbClr val="FFFF19"/>
                </a:solidFill>
                <a:latin typeface="Comic Sans MS" pitchFamily="66" charset="0"/>
              </a:rPr>
              <a:t>3</a:t>
            </a:r>
          </a:p>
        </p:txBody>
      </p:sp>
      <p:sp>
        <p:nvSpPr>
          <p:cNvPr id="1946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3795">
                                            <p:txEl>
                                              <p:pRg st="3" end="3"/>
                                            </p:txEl>
                                          </p:spTgt>
                                        </p:tgtEl>
                                        <p:attrNameLst>
                                          <p:attrName>style.visibility</p:attrName>
                                        </p:attrNameLst>
                                      </p:cBhvr>
                                      <p:to>
                                        <p:strVal val="visible"/>
                                      </p:to>
                                    </p:set>
                                    <p:anim calcmode="lin" valueType="num">
                                      <p:cBhvr additive="base">
                                        <p:cTn id="25"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en-US" smtClean="0">
                <a:latin typeface="Comic Sans MS" pitchFamily="66" charset="0"/>
              </a:rPr>
              <a:t>Metric System</a:t>
            </a:r>
          </a:p>
        </p:txBody>
      </p:sp>
      <p:sp>
        <p:nvSpPr>
          <p:cNvPr id="6147" name="Rectangle 3"/>
          <p:cNvSpPr>
            <a:spLocks noGrp="1" noChangeArrowheads="1"/>
          </p:cNvSpPr>
          <p:nvPr>
            <p:ph idx="1"/>
          </p:nvPr>
        </p:nvSpPr>
        <p:spPr>
          <a:xfrm>
            <a:off x="457200" y="1937396"/>
            <a:ext cx="8229600" cy="4525963"/>
          </a:xfrm>
        </p:spPr>
        <p:txBody>
          <a:bodyPr/>
          <a:lstStyle/>
          <a:p>
            <a:pPr eaLnBrk="1" hangingPunct="1">
              <a:defRPr/>
            </a:pPr>
            <a:r>
              <a:rPr lang="en-US" sz="2800" dirty="0" smtClean="0">
                <a:latin typeface="Comic Sans MS" pitchFamily="66" charset="0"/>
              </a:rPr>
              <a:t>Developed by the French in the late 1700’s.</a:t>
            </a:r>
          </a:p>
          <a:p>
            <a:pPr eaLnBrk="1" hangingPunct="1">
              <a:defRPr/>
            </a:pPr>
            <a:r>
              <a:rPr lang="en-US" sz="2800" dirty="0" smtClean="0">
                <a:latin typeface="Comic Sans MS" pitchFamily="66" charset="0"/>
              </a:rPr>
              <a:t>Based on powers of ten, so it is very easy to use.</a:t>
            </a:r>
          </a:p>
          <a:p>
            <a:pPr eaLnBrk="1" hangingPunct="1">
              <a:defRPr/>
            </a:pPr>
            <a:r>
              <a:rPr lang="en-US" sz="2800" dirty="0" smtClean="0">
                <a:latin typeface="Comic Sans MS" pitchFamily="66" charset="0"/>
              </a:rPr>
              <a:t>Used by almost every country in the world, with the notable exception of the USA.</a:t>
            </a:r>
          </a:p>
          <a:p>
            <a:pPr eaLnBrk="1" hangingPunct="1">
              <a:defRPr/>
            </a:pPr>
            <a:r>
              <a:rPr lang="en-US" sz="2800" dirty="0" smtClean="0">
                <a:latin typeface="Comic Sans MS" pitchFamily="66" charset="0"/>
              </a:rPr>
              <a:t>Especially used by scientists.</a:t>
            </a:r>
          </a:p>
          <a:p>
            <a:pPr eaLnBrk="1" hangingPunct="1">
              <a:defRPr/>
            </a:pPr>
            <a:r>
              <a:rPr lang="en-US" sz="2800" dirty="0" smtClean="0">
                <a:latin typeface="Comic Sans MS" pitchFamily="66" charset="0"/>
              </a:rPr>
              <a:t>Abbreviated SI, which is French for </a:t>
            </a:r>
            <a:r>
              <a:rPr lang="en-US" sz="2800" dirty="0" err="1" smtClean="0">
                <a:latin typeface="Comic Sans MS" pitchFamily="66" charset="0"/>
              </a:rPr>
              <a:t>Systeme</a:t>
            </a:r>
            <a:r>
              <a:rPr lang="en-US" sz="2800" dirty="0" smtClean="0">
                <a:latin typeface="Comic Sans MS" pitchFamily="66" charset="0"/>
              </a:rPr>
              <a:t> International.</a:t>
            </a:r>
          </a:p>
        </p:txBody>
      </p:sp>
      <p:sp>
        <p:nvSpPr>
          <p:cNvPr id="410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3" end="3"/>
                                            </p:txEl>
                                          </p:spTgt>
                                        </p:tgtEl>
                                        <p:attrNameLst>
                                          <p:attrName>style.visibility</p:attrName>
                                        </p:attrNameLst>
                                      </p:cBhvr>
                                      <p:to>
                                        <p:strVal val="visible"/>
                                      </p:to>
                                    </p:set>
                                    <p:anim calcmode="lin" valueType="num">
                                      <p:cBhvr additive="base">
                                        <p:cTn id="2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US" smtClean="0">
                <a:latin typeface="Comic Sans MS" pitchFamily="66" charset="0"/>
              </a:rPr>
              <a:t>Metric Prefixes</a:t>
            </a:r>
          </a:p>
        </p:txBody>
      </p:sp>
      <p:sp>
        <p:nvSpPr>
          <p:cNvPr id="8195" name="Rectangle 3"/>
          <p:cNvSpPr>
            <a:spLocks noGrp="1" noChangeArrowheads="1"/>
          </p:cNvSpPr>
          <p:nvPr>
            <p:ph idx="1"/>
          </p:nvPr>
        </p:nvSpPr>
        <p:spPr/>
        <p:txBody>
          <a:bodyPr/>
          <a:lstStyle/>
          <a:p>
            <a:pPr eaLnBrk="1" hangingPunct="1">
              <a:defRPr/>
            </a:pPr>
            <a:r>
              <a:rPr lang="en-US" smtClean="0">
                <a:latin typeface="Comic Sans MS" pitchFamily="66" charset="0"/>
              </a:rPr>
              <a:t>Regardless of the unit, the entire metric system uses the same prefixes.</a:t>
            </a:r>
          </a:p>
          <a:p>
            <a:pPr eaLnBrk="1" hangingPunct="1">
              <a:defRPr/>
            </a:pPr>
            <a:r>
              <a:rPr lang="en-US" smtClean="0">
                <a:latin typeface="Comic Sans MS" pitchFamily="66" charset="0"/>
              </a:rPr>
              <a:t>Common prefixes are:</a:t>
            </a:r>
          </a:p>
          <a:p>
            <a:pPr eaLnBrk="1" hangingPunct="1">
              <a:buFont typeface="Wingdings" panose="05000000000000000000" pitchFamily="2" charset="2"/>
              <a:buNone/>
              <a:defRPr/>
            </a:pPr>
            <a:r>
              <a:rPr lang="en-US" smtClean="0">
                <a:latin typeface="Comic Sans MS" pitchFamily="66" charset="0"/>
              </a:rPr>
              <a:t>		kilo = 1000</a:t>
            </a:r>
          </a:p>
          <a:p>
            <a:pPr eaLnBrk="1" hangingPunct="1">
              <a:buFont typeface="Wingdings" panose="05000000000000000000" pitchFamily="2" charset="2"/>
              <a:buNone/>
              <a:defRPr/>
            </a:pPr>
            <a:r>
              <a:rPr lang="en-US" smtClean="0">
                <a:latin typeface="Comic Sans MS" pitchFamily="66" charset="0"/>
              </a:rPr>
              <a:t>		centi = 1/100</a:t>
            </a:r>
            <a:r>
              <a:rPr lang="en-US" baseline="30000" smtClean="0">
                <a:latin typeface="Comic Sans MS" pitchFamily="66" charset="0"/>
              </a:rPr>
              <a:t>th</a:t>
            </a:r>
          </a:p>
          <a:p>
            <a:pPr eaLnBrk="1" hangingPunct="1">
              <a:buFont typeface="Wingdings" panose="05000000000000000000" pitchFamily="2" charset="2"/>
              <a:buNone/>
              <a:defRPr/>
            </a:pPr>
            <a:r>
              <a:rPr lang="en-US" smtClean="0">
                <a:latin typeface="Comic Sans MS" pitchFamily="66" charset="0"/>
              </a:rPr>
              <a:t>		milli = 1/1000</a:t>
            </a:r>
            <a:r>
              <a:rPr lang="en-US" baseline="30000" smtClean="0">
                <a:latin typeface="Comic Sans MS" pitchFamily="66" charset="0"/>
              </a:rPr>
              <a:t>th</a:t>
            </a:r>
          </a:p>
          <a:p>
            <a:pPr eaLnBrk="1" hangingPunct="1">
              <a:buFont typeface="Wingdings" panose="05000000000000000000" pitchFamily="2" charset="2"/>
              <a:buNone/>
              <a:defRPr/>
            </a:pPr>
            <a:r>
              <a:rPr lang="en-US" smtClean="0">
                <a:latin typeface="Comic Sans MS" pitchFamily="66" charset="0"/>
              </a:rPr>
              <a:t>1 meter = 100 centimeters= 1000 millimeters</a:t>
            </a:r>
          </a:p>
          <a:p>
            <a:pPr eaLnBrk="1" hangingPunct="1">
              <a:defRPr/>
            </a:pPr>
            <a:endParaRPr lang="en-US" smtClean="0">
              <a:latin typeface="Comic Sans MS" pitchFamily="66" charset="0"/>
            </a:endParaRPr>
          </a:p>
        </p:txBody>
      </p:sp>
      <p:sp>
        <p:nvSpPr>
          <p:cNvPr id="512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defRPr/>
            </a:pPr>
            <a:r>
              <a:rPr lang="en-US" smtClean="0">
                <a:latin typeface="Comic Sans MS" pitchFamily="66" charset="0"/>
              </a:rPr>
              <a:t>Length</a:t>
            </a:r>
          </a:p>
        </p:txBody>
      </p:sp>
      <p:sp>
        <p:nvSpPr>
          <p:cNvPr id="7171" name="Rectangle 3"/>
          <p:cNvSpPr>
            <a:spLocks noGrp="1" noChangeArrowheads="1"/>
          </p:cNvSpPr>
          <p:nvPr>
            <p:ph sz="half" idx="1"/>
          </p:nvPr>
        </p:nvSpPr>
        <p:spPr>
          <a:xfrm>
            <a:off x="457200" y="1600200"/>
            <a:ext cx="4114800" cy="4525963"/>
          </a:xfrm>
        </p:spPr>
        <p:txBody>
          <a:bodyPr>
            <a:normAutofit lnSpcReduction="10000"/>
          </a:bodyPr>
          <a:lstStyle/>
          <a:p>
            <a:pPr eaLnBrk="1" hangingPunct="1">
              <a:lnSpc>
                <a:spcPct val="90000"/>
              </a:lnSpc>
              <a:defRPr/>
            </a:pPr>
            <a:r>
              <a:rPr lang="en-US" sz="3200" b="1" smtClean="0">
                <a:latin typeface="Comic Sans MS" pitchFamily="66" charset="0"/>
              </a:rPr>
              <a:t>Length is the distance between two points.</a:t>
            </a:r>
          </a:p>
          <a:p>
            <a:pPr eaLnBrk="1" hangingPunct="1">
              <a:lnSpc>
                <a:spcPct val="90000"/>
              </a:lnSpc>
              <a:defRPr/>
            </a:pPr>
            <a:r>
              <a:rPr lang="en-US" sz="3200" b="1" smtClean="0">
                <a:latin typeface="Comic Sans MS" pitchFamily="66" charset="0"/>
              </a:rPr>
              <a:t>The SI base unit for length is the </a:t>
            </a:r>
            <a:r>
              <a:rPr lang="en-US" sz="3200" b="1" smtClean="0">
                <a:solidFill>
                  <a:srgbClr val="FFFF19"/>
                </a:solidFill>
                <a:latin typeface="Comic Sans MS" pitchFamily="66" charset="0"/>
              </a:rPr>
              <a:t>meter</a:t>
            </a:r>
            <a:r>
              <a:rPr lang="en-US" sz="3200" b="1" smtClean="0">
                <a:latin typeface="Comic Sans MS" pitchFamily="66" charset="0"/>
              </a:rPr>
              <a:t>.</a:t>
            </a:r>
          </a:p>
          <a:p>
            <a:pPr eaLnBrk="1" hangingPunct="1">
              <a:lnSpc>
                <a:spcPct val="90000"/>
              </a:lnSpc>
              <a:defRPr/>
            </a:pPr>
            <a:r>
              <a:rPr lang="en-US" sz="3200" b="1" smtClean="0">
                <a:latin typeface="Comic Sans MS" pitchFamily="66" charset="0"/>
              </a:rPr>
              <a:t>We use rulers or meter sticks to find the length of objects.</a:t>
            </a:r>
          </a:p>
        </p:txBody>
      </p:sp>
      <p:sp>
        <p:nvSpPr>
          <p:cNvPr id="614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pic>
        <p:nvPicPr>
          <p:cNvPr id="6148" name="Picture 6" descr="Internet_Meter_Sti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447800"/>
            <a:ext cx="2951163"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457200" y="274638"/>
            <a:ext cx="8229600" cy="715962"/>
          </a:xfrm>
        </p:spPr>
        <p:txBody>
          <a:bodyPr/>
          <a:lstStyle/>
          <a:p>
            <a:pPr eaLnBrk="1" hangingPunct="1">
              <a:defRPr/>
            </a:pPr>
            <a:r>
              <a:rPr lang="en-US" sz="4000" smtClean="0">
                <a:latin typeface="Comic Sans MS" pitchFamily="66" charset="0"/>
              </a:rPr>
              <a:t>Mass</a:t>
            </a:r>
          </a:p>
        </p:txBody>
      </p:sp>
      <p:sp>
        <p:nvSpPr>
          <p:cNvPr id="9219" name="Rectangle 3"/>
          <p:cNvSpPr>
            <a:spLocks noGrp="1" noChangeArrowheads="1"/>
          </p:cNvSpPr>
          <p:nvPr>
            <p:ph idx="1"/>
          </p:nvPr>
        </p:nvSpPr>
        <p:spPr>
          <a:xfrm>
            <a:off x="381000" y="1066800"/>
            <a:ext cx="8229600" cy="4525963"/>
          </a:xfrm>
        </p:spPr>
        <p:txBody>
          <a:bodyPr/>
          <a:lstStyle/>
          <a:p>
            <a:pPr eaLnBrk="1" hangingPunct="1">
              <a:lnSpc>
                <a:spcPct val="90000"/>
              </a:lnSpc>
              <a:defRPr/>
            </a:pPr>
            <a:r>
              <a:rPr lang="en-US" b="1" smtClean="0">
                <a:solidFill>
                  <a:srgbClr val="FFFF19"/>
                </a:solidFill>
                <a:latin typeface="Comic Sans MS" pitchFamily="66" charset="0"/>
              </a:rPr>
              <a:t>Mass is the amount of matter that makes up an object.</a:t>
            </a:r>
          </a:p>
          <a:p>
            <a:pPr eaLnBrk="1" hangingPunct="1">
              <a:lnSpc>
                <a:spcPct val="90000"/>
              </a:lnSpc>
              <a:defRPr/>
            </a:pPr>
            <a:r>
              <a:rPr lang="en-US" b="1" smtClean="0">
                <a:latin typeface="Comic Sans MS" pitchFamily="66" charset="0"/>
              </a:rPr>
              <a:t>A golf ball and a ping pong ball are the same size, but the golf ball has a lot more matter in it.  So the golf ball will have more mass.</a:t>
            </a:r>
          </a:p>
          <a:p>
            <a:pPr eaLnBrk="1" hangingPunct="1">
              <a:lnSpc>
                <a:spcPct val="90000"/>
              </a:lnSpc>
              <a:defRPr/>
            </a:pPr>
            <a:r>
              <a:rPr lang="en-US" b="1" smtClean="0">
                <a:latin typeface="Comic Sans MS" pitchFamily="66" charset="0"/>
              </a:rPr>
              <a:t>The SI unit for mass is the </a:t>
            </a:r>
            <a:r>
              <a:rPr lang="en-US" b="1" smtClean="0">
                <a:solidFill>
                  <a:srgbClr val="FFFF19"/>
                </a:solidFill>
                <a:latin typeface="Comic Sans MS" pitchFamily="66" charset="0"/>
              </a:rPr>
              <a:t>gram</a:t>
            </a:r>
            <a:r>
              <a:rPr lang="en-US" b="1" smtClean="0">
                <a:latin typeface="Comic Sans MS" pitchFamily="66" charset="0"/>
              </a:rPr>
              <a:t>.</a:t>
            </a:r>
          </a:p>
          <a:p>
            <a:pPr eaLnBrk="1" hangingPunct="1">
              <a:lnSpc>
                <a:spcPct val="90000"/>
              </a:lnSpc>
              <a:defRPr/>
            </a:pPr>
            <a:r>
              <a:rPr lang="en-US" b="1" smtClean="0">
                <a:latin typeface="Comic Sans MS" pitchFamily="66" charset="0"/>
              </a:rPr>
              <a:t>A paper clip has a mass of about one gram.</a:t>
            </a:r>
          </a:p>
          <a:p>
            <a:pPr eaLnBrk="1" hangingPunct="1">
              <a:lnSpc>
                <a:spcPct val="90000"/>
              </a:lnSpc>
              <a:defRPr/>
            </a:pPr>
            <a:r>
              <a:rPr lang="en-US" b="1" smtClean="0">
                <a:latin typeface="Comic Sans MS" pitchFamily="66" charset="0"/>
              </a:rPr>
              <a:t>The mass of an object will not change unless we add or subtract matter from it.</a:t>
            </a:r>
          </a:p>
        </p:txBody>
      </p:sp>
      <p:sp>
        <p:nvSpPr>
          <p:cNvPr id="717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1" nodeType="clickEffect">
                                  <p:stCondLst>
                                    <p:cond delay="0"/>
                                  </p:stCondLst>
                                  <p:childTnLst>
                                    <p:set>
                                      <p:cBhvr>
                                        <p:cTn id="36" dur="1" fill="hold">
                                          <p:stCondLst>
                                            <p:cond delay="0"/>
                                          </p:stCondLst>
                                        </p:cTn>
                                        <p:tgtEl>
                                          <p:spTgt spid="9219">
                                            <p:txEl>
                                              <p:pRg st="0" end="0"/>
                                            </p:txEl>
                                          </p:spTgt>
                                        </p:tgtEl>
                                        <p:attrNameLst>
                                          <p:attrName>style.visibility</p:attrName>
                                        </p:attrNameLst>
                                      </p:cBhvr>
                                      <p:to>
                                        <p:strVal val="visible"/>
                                      </p:to>
                                    </p:set>
                                    <p:anim to="" calcmode="lin" valueType="num">
                                      <p:cBhvr>
                                        <p:cTn id="37" dur="1" fill="hold"/>
                                        <p:tgtEl>
                                          <p:spTgt spid="9219">
                                            <p:txEl>
                                              <p:pRg st="0" end="0"/>
                                            </p:txEl>
                                          </p:spTgt>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grpId="1" nodeType="clickEffect">
                                  <p:stCondLst>
                                    <p:cond delay="0"/>
                                  </p:stCondLst>
                                  <p:childTnLst>
                                    <p:set>
                                      <p:cBhvr>
                                        <p:cTn id="41" dur="1" fill="hold">
                                          <p:stCondLst>
                                            <p:cond delay="0"/>
                                          </p:stCondLst>
                                        </p:cTn>
                                        <p:tgtEl>
                                          <p:spTgt spid="9219">
                                            <p:txEl>
                                              <p:pRg st="1" end="1"/>
                                            </p:txEl>
                                          </p:spTgt>
                                        </p:tgtEl>
                                        <p:attrNameLst>
                                          <p:attrName>style.visibility</p:attrName>
                                        </p:attrNameLst>
                                      </p:cBhvr>
                                      <p:to>
                                        <p:strVal val="visible"/>
                                      </p:to>
                                    </p:set>
                                    <p:anim to="" calcmode="lin" valueType="num">
                                      <p:cBhvr>
                                        <p:cTn id="42" dur="1" fill="hold"/>
                                        <p:tgtEl>
                                          <p:spTgt spid="9219">
                                            <p:txEl>
                                              <p:pRg st="1" end="1"/>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4" presetClass="entr" presetSubtype="0" fill="hold" grpId="1" nodeType="clickEffect">
                                  <p:stCondLst>
                                    <p:cond delay="0"/>
                                  </p:stCondLst>
                                  <p:childTnLst>
                                    <p:set>
                                      <p:cBhvr>
                                        <p:cTn id="46" dur="1" fill="hold">
                                          <p:stCondLst>
                                            <p:cond delay="0"/>
                                          </p:stCondLst>
                                        </p:cTn>
                                        <p:tgtEl>
                                          <p:spTgt spid="9219">
                                            <p:txEl>
                                              <p:pRg st="2" end="2"/>
                                            </p:txEl>
                                          </p:spTgt>
                                        </p:tgtEl>
                                        <p:attrNameLst>
                                          <p:attrName>style.visibility</p:attrName>
                                        </p:attrNameLst>
                                      </p:cBhvr>
                                      <p:to>
                                        <p:strVal val="visible"/>
                                      </p:to>
                                    </p:set>
                                    <p:anim to="" calcmode="lin" valueType="num">
                                      <p:cBhvr>
                                        <p:cTn id="47" dur="1" fill="hold"/>
                                        <p:tgtEl>
                                          <p:spTgt spid="9219">
                                            <p:txEl>
                                              <p:pRg st="2" end="2"/>
                                            </p:txEl>
                                          </p:spTgt>
                                        </p:tgtEl>
                                        <p:attrNameLst>
                                          <p:attrName/>
                                        </p:attrNameLst>
                                      </p:cBhvr>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4" presetClass="entr" presetSubtype="0" fill="hold" grpId="1" nodeType="clickEffect">
                                  <p:stCondLst>
                                    <p:cond delay="0"/>
                                  </p:stCondLst>
                                  <p:childTnLst>
                                    <p:set>
                                      <p:cBhvr>
                                        <p:cTn id="51" dur="1" fill="hold">
                                          <p:stCondLst>
                                            <p:cond delay="0"/>
                                          </p:stCondLst>
                                        </p:cTn>
                                        <p:tgtEl>
                                          <p:spTgt spid="9219">
                                            <p:txEl>
                                              <p:pRg st="3" end="3"/>
                                            </p:txEl>
                                          </p:spTgt>
                                        </p:tgtEl>
                                        <p:attrNameLst>
                                          <p:attrName>style.visibility</p:attrName>
                                        </p:attrNameLst>
                                      </p:cBhvr>
                                      <p:to>
                                        <p:strVal val="visible"/>
                                      </p:to>
                                    </p:set>
                                    <p:anim to="" calcmode="lin" valueType="num">
                                      <p:cBhvr>
                                        <p:cTn id="52" dur="1" fill="hold"/>
                                        <p:tgtEl>
                                          <p:spTgt spid="9219">
                                            <p:txEl>
                                              <p:pRg st="3" end="3"/>
                                            </p:txEl>
                                          </p:spTgt>
                                        </p:tgtEl>
                                        <p:attrNameLst>
                                          <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4" presetClass="entr" presetSubtype="0" fill="hold" grpId="1" nodeType="clickEffect">
                                  <p:stCondLst>
                                    <p:cond delay="0"/>
                                  </p:stCondLst>
                                  <p:childTnLst>
                                    <p:set>
                                      <p:cBhvr>
                                        <p:cTn id="56" dur="1" fill="hold">
                                          <p:stCondLst>
                                            <p:cond delay="0"/>
                                          </p:stCondLst>
                                        </p:cTn>
                                        <p:tgtEl>
                                          <p:spTgt spid="9219">
                                            <p:txEl>
                                              <p:pRg st="4" end="4"/>
                                            </p:txEl>
                                          </p:spTgt>
                                        </p:tgtEl>
                                        <p:attrNameLst>
                                          <p:attrName>style.visibility</p:attrName>
                                        </p:attrNameLst>
                                      </p:cBhvr>
                                      <p:to>
                                        <p:strVal val="visible"/>
                                      </p:to>
                                    </p:set>
                                    <p:anim to="" calcmode="lin" valueType="num">
                                      <p:cBhvr>
                                        <p:cTn id="57" dur="1" fill="hold"/>
                                        <p:tgtEl>
                                          <p:spTgt spid="921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p:bldP spid="9219" grpI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n-US" smtClean="0">
                <a:latin typeface="Comic Sans MS" pitchFamily="66" charset="0"/>
              </a:rPr>
              <a:t>Measuring Mass</a:t>
            </a:r>
          </a:p>
        </p:txBody>
      </p:sp>
      <p:sp>
        <p:nvSpPr>
          <p:cNvPr id="14339" name="Rectangle 3"/>
          <p:cNvSpPr>
            <a:spLocks noGrp="1" noChangeArrowheads="1"/>
          </p:cNvSpPr>
          <p:nvPr>
            <p:ph idx="1"/>
          </p:nvPr>
        </p:nvSpPr>
        <p:spPr>
          <a:xfrm>
            <a:off x="457200" y="1371600"/>
            <a:ext cx="8229600" cy="4754563"/>
          </a:xfrm>
        </p:spPr>
        <p:txBody>
          <a:bodyPr/>
          <a:lstStyle/>
          <a:p>
            <a:pPr eaLnBrk="1" hangingPunct="1">
              <a:defRPr/>
            </a:pPr>
            <a:r>
              <a:rPr lang="en-US" sz="2800" b="1" smtClean="0">
                <a:latin typeface="Comic Sans MS" pitchFamily="66" charset="0"/>
              </a:rPr>
              <a:t>We will use a </a:t>
            </a:r>
            <a:r>
              <a:rPr lang="en-US" sz="2800" b="1" smtClean="0">
                <a:solidFill>
                  <a:srgbClr val="FFFF19"/>
                </a:solidFill>
                <a:latin typeface="Comic Sans MS" pitchFamily="66" charset="0"/>
              </a:rPr>
              <a:t>triple beam balance</a:t>
            </a:r>
            <a:r>
              <a:rPr lang="en-US" sz="2800" b="1" smtClean="0">
                <a:latin typeface="Comic Sans MS" pitchFamily="66" charset="0"/>
              </a:rPr>
              <a:t> scale to measure mass.</a:t>
            </a:r>
          </a:p>
          <a:p>
            <a:pPr eaLnBrk="1" hangingPunct="1">
              <a:defRPr/>
            </a:pPr>
            <a:r>
              <a:rPr lang="en-US" sz="2800" b="1" smtClean="0">
                <a:latin typeface="Comic Sans MS" pitchFamily="66" charset="0"/>
              </a:rPr>
              <a:t>Gravity pulls equally on both sides of a balance scale, so you will get the same mass no matter what planet you are on.</a:t>
            </a:r>
          </a:p>
        </p:txBody>
      </p:sp>
      <p:sp>
        <p:nvSpPr>
          <p:cNvPr id="8197"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pic>
        <p:nvPicPr>
          <p:cNvPr id="8196" name="Picture 6" descr="trip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886200"/>
            <a:ext cx="41910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r>
              <a:rPr lang="en-US" smtClean="0">
                <a:latin typeface="Comic Sans MS" pitchFamily="66" charset="0"/>
              </a:rPr>
              <a:t>Weight</a:t>
            </a:r>
          </a:p>
        </p:txBody>
      </p:sp>
      <p:sp>
        <p:nvSpPr>
          <p:cNvPr id="10243" name="Rectangle 3"/>
          <p:cNvSpPr>
            <a:spLocks noGrp="1" noChangeArrowheads="1"/>
          </p:cNvSpPr>
          <p:nvPr>
            <p:ph idx="1"/>
          </p:nvPr>
        </p:nvSpPr>
        <p:spPr/>
        <p:txBody>
          <a:bodyPr/>
          <a:lstStyle/>
          <a:p>
            <a:pPr eaLnBrk="1" hangingPunct="1">
              <a:lnSpc>
                <a:spcPct val="90000"/>
              </a:lnSpc>
              <a:defRPr/>
            </a:pPr>
            <a:r>
              <a:rPr lang="en-US" smtClean="0">
                <a:solidFill>
                  <a:srgbClr val="FFFF19"/>
                </a:solidFill>
                <a:latin typeface="Comic Sans MS" pitchFamily="66" charset="0"/>
              </a:rPr>
              <a:t>Weight is a measure of the force of gravity on an object</a:t>
            </a:r>
            <a:r>
              <a:rPr lang="en-US" smtClean="0">
                <a:latin typeface="Comic Sans MS" pitchFamily="66" charset="0"/>
              </a:rPr>
              <a:t>.</a:t>
            </a:r>
          </a:p>
          <a:p>
            <a:pPr eaLnBrk="1" hangingPunct="1">
              <a:lnSpc>
                <a:spcPct val="90000"/>
              </a:lnSpc>
              <a:defRPr/>
            </a:pPr>
            <a:r>
              <a:rPr lang="en-US" smtClean="0">
                <a:latin typeface="Comic Sans MS" pitchFamily="66" charset="0"/>
              </a:rPr>
              <a:t>Your weight can change depending on the force of gravity.  The gravity will change depending on the planet you are on.</a:t>
            </a:r>
          </a:p>
          <a:p>
            <a:pPr eaLnBrk="1" hangingPunct="1">
              <a:lnSpc>
                <a:spcPct val="90000"/>
              </a:lnSpc>
              <a:defRPr/>
            </a:pPr>
            <a:r>
              <a:rPr lang="en-US" smtClean="0">
                <a:latin typeface="Comic Sans MS" pitchFamily="66" charset="0"/>
              </a:rPr>
              <a:t>The SI unit for weight is the </a:t>
            </a:r>
            <a:r>
              <a:rPr lang="en-US" smtClean="0">
                <a:solidFill>
                  <a:srgbClr val="FFFF19"/>
                </a:solidFill>
                <a:latin typeface="Comic Sans MS" pitchFamily="66" charset="0"/>
              </a:rPr>
              <a:t>Newton</a:t>
            </a:r>
            <a:r>
              <a:rPr lang="en-US" smtClean="0">
                <a:latin typeface="Comic Sans MS" pitchFamily="66" charset="0"/>
              </a:rPr>
              <a:t> (N).</a:t>
            </a:r>
          </a:p>
          <a:p>
            <a:pPr eaLnBrk="1" hangingPunct="1">
              <a:lnSpc>
                <a:spcPct val="90000"/>
              </a:lnSpc>
              <a:defRPr/>
            </a:pPr>
            <a:r>
              <a:rPr lang="en-US" smtClean="0">
                <a:latin typeface="Comic Sans MS" pitchFamily="66" charset="0"/>
              </a:rPr>
              <a:t>The English unit for weight is the pound.</a:t>
            </a:r>
          </a:p>
          <a:p>
            <a:pPr eaLnBrk="1" hangingPunct="1">
              <a:lnSpc>
                <a:spcPct val="90000"/>
              </a:lnSpc>
              <a:buFont typeface="Wingdings" panose="05000000000000000000" pitchFamily="2" charset="2"/>
              <a:buNone/>
              <a:defRPr/>
            </a:pPr>
            <a:endParaRPr lang="en-US" smtClean="0">
              <a:latin typeface="Comic Sans MS" pitchFamily="66" charset="0"/>
            </a:endParaRPr>
          </a:p>
        </p:txBody>
      </p:sp>
      <p:sp>
        <p:nvSpPr>
          <p:cNvPr id="922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pPr eaLnBrk="1" hangingPunct="1">
              <a:defRPr/>
            </a:pPr>
            <a:r>
              <a:rPr lang="en-US" smtClean="0">
                <a:latin typeface="Comic Sans MS" pitchFamily="66" charset="0"/>
              </a:rPr>
              <a:t>Gravity</a:t>
            </a:r>
            <a:endParaRPr lang="en-US" smtClean="0"/>
          </a:p>
        </p:txBody>
      </p:sp>
      <p:sp>
        <p:nvSpPr>
          <p:cNvPr id="45059" name="Rectangle 3"/>
          <p:cNvSpPr>
            <a:spLocks noGrp="1" noChangeArrowheads="1"/>
          </p:cNvSpPr>
          <p:nvPr>
            <p:ph idx="1"/>
          </p:nvPr>
        </p:nvSpPr>
        <p:spPr/>
        <p:txBody>
          <a:bodyPr/>
          <a:lstStyle/>
          <a:p>
            <a:pPr eaLnBrk="1" hangingPunct="1">
              <a:defRPr/>
            </a:pPr>
            <a:r>
              <a:rPr lang="en-US" smtClean="0">
                <a:solidFill>
                  <a:srgbClr val="FFFF19"/>
                </a:solidFill>
                <a:latin typeface="Comic Sans MS" pitchFamily="66" charset="0"/>
              </a:rPr>
              <a:t>Gravity is the force of attraction</a:t>
            </a:r>
            <a:r>
              <a:rPr lang="en-US" smtClean="0">
                <a:latin typeface="Comic Sans MS" pitchFamily="66" charset="0"/>
              </a:rPr>
              <a:t> </a:t>
            </a:r>
            <a:r>
              <a:rPr lang="en-US" smtClean="0">
                <a:solidFill>
                  <a:srgbClr val="FFFF19"/>
                </a:solidFill>
                <a:latin typeface="Comic Sans MS" pitchFamily="66" charset="0"/>
              </a:rPr>
              <a:t>between any two objects with mass.</a:t>
            </a:r>
          </a:p>
          <a:p>
            <a:pPr eaLnBrk="1" hangingPunct="1">
              <a:defRPr/>
            </a:pPr>
            <a:r>
              <a:rPr lang="en-US" smtClean="0">
                <a:latin typeface="Comic Sans MS" pitchFamily="66" charset="0"/>
              </a:rPr>
              <a:t>The force depends on two things:	</a:t>
            </a:r>
          </a:p>
          <a:p>
            <a:pPr eaLnBrk="1" hangingPunct="1">
              <a:defRPr/>
            </a:pPr>
            <a:r>
              <a:rPr lang="en-US" smtClean="0">
                <a:latin typeface="Comic Sans MS" pitchFamily="66" charset="0"/>
              </a:rPr>
              <a:t>more distance = less gravity = less weight</a:t>
            </a:r>
          </a:p>
          <a:p>
            <a:pPr eaLnBrk="1" hangingPunct="1">
              <a:defRPr/>
            </a:pPr>
            <a:r>
              <a:rPr lang="en-US" smtClean="0">
                <a:latin typeface="Comic Sans MS" pitchFamily="66" charset="0"/>
              </a:rPr>
              <a:t>less distance = more gravity = more weight</a:t>
            </a:r>
          </a:p>
          <a:p>
            <a:pPr eaLnBrk="1" hangingPunct="1">
              <a:defRPr/>
            </a:pPr>
            <a:r>
              <a:rPr lang="en-US" smtClean="0">
                <a:solidFill>
                  <a:srgbClr val="FF3300"/>
                </a:solidFill>
                <a:latin typeface="Comic Sans MS" pitchFamily="66" charset="0"/>
              </a:rPr>
              <a:t>more mass</a:t>
            </a:r>
            <a:r>
              <a:rPr lang="en-US" smtClean="0">
                <a:latin typeface="Comic Sans MS" pitchFamily="66" charset="0"/>
              </a:rPr>
              <a:t> = </a:t>
            </a:r>
            <a:r>
              <a:rPr lang="en-US" smtClean="0">
                <a:solidFill>
                  <a:srgbClr val="33CC33"/>
                </a:solidFill>
                <a:latin typeface="Comic Sans MS" pitchFamily="66" charset="0"/>
              </a:rPr>
              <a:t>more gravity</a:t>
            </a:r>
            <a:r>
              <a:rPr lang="en-US" smtClean="0">
                <a:latin typeface="Comic Sans MS" pitchFamily="66" charset="0"/>
              </a:rPr>
              <a:t> = more weight</a:t>
            </a:r>
          </a:p>
          <a:p>
            <a:pPr eaLnBrk="1" hangingPunct="1">
              <a:defRPr/>
            </a:pPr>
            <a:r>
              <a:rPr lang="en-US" smtClean="0">
                <a:solidFill>
                  <a:srgbClr val="FF3300"/>
                </a:solidFill>
                <a:latin typeface="Comic Sans MS" pitchFamily="66" charset="0"/>
              </a:rPr>
              <a:t>less mass</a:t>
            </a:r>
            <a:r>
              <a:rPr lang="en-US" smtClean="0">
                <a:latin typeface="Comic Sans MS" pitchFamily="66" charset="0"/>
              </a:rPr>
              <a:t> = </a:t>
            </a:r>
            <a:r>
              <a:rPr lang="en-US" smtClean="0">
                <a:solidFill>
                  <a:srgbClr val="33CC33"/>
                </a:solidFill>
                <a:latin typeface="Comic Sans MS" pitchFamily="66" charset="0"/>
              </a:rPr>
              <a:t>less gravity</a:t>
            </a:r>
            <a:r>
              <a:rPr lang="en-US" smtClean="0">
                <a:latin typeface="Comic Sans MS" pitchFamily="66" charset="0"/>
              </a:rPr>
              <a:t> = less weight</a:t>
            </a:r>
          </a:p>
        </p:txBody>
      </p:sp>
      <p:sp>
        <p:nvSpPr>
          <p:cNvPr id="1024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500">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1" presetClass="entr" presetSubtype="0" fill="hold" grpId="0" nodeType="clickEffect">
                                  <p:stCondLst>
                                    <p:cond delay="0"/>
                                  </p:stCondLst>
                                  <p:childTnLst>
                                    <p:set>
                                      <p:cBhvr>
                                        <p:cTn id="10" dur="500">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1" presetClass="entr" presetSubtype="0" fill="hold" grpId="0" nodeType="clickEffect">
                                  <p:stCondLst>
                                    <p:cond delay="0"/>
                                  </p:stCondLst>
                                  <p:childTnLst>
                                    <p:set>
                                      <p:cBhvr>
                                        <p:cTn id="14" dur="500">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1" presetClass="entr" presetSubtype="0" fill="hold" grpId="0" nodeType="clickEffect">
                                  <p:stCondLst>
                                    <p:cond delay="0"/>
                                  </p:stCondLst>
                                  <p:childTnLst>
                                    <p:set>
                                      <p:cBhvr>
                                        <p:cTn id="18" dur="500">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1" presetClass="entr" presetSubtype="0" fill="hold" grpId="0" nodeType="clickEffect">
                                  <p:stCondLst>
                                    <p:cond delay="0"/>
                                  </p:stCondLst>
                                  <p:childTnLst>
                                    <p:set>
                                      <p:cBhvr>
                                        <p:cTn id="22" dur="500">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500">
                                          <p:stCondLst>
                                            <p:cond delay="0"/>
                                          </p:stCondLst>
                                        </p:cTn>
                                        <p:tgtEl>
                                          <p:spTgt spid="45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defRPr/>
            </a:pPr>
            <a:r>
              <a:rPr lang="en-US" smtClean="0">
                <a:latin typeface="Comic Sans MS" pitchFamily="66" charset="0"/>
              </a:rPr>
              <a:t>Weight and Mass</a:t>
            </a:r>
          </a:p>
        </p:txBody>
      </p:sp>
      <p:graphicFrame>
        <p:nvGraphicFramePr>
          <p:cNvPr id="11305" name="Group 41"/>
          <p:cNvGraphicFramePr>
            <a:graphicFrameLocks noGrp="1"/>
          </p:cNvGraphicFramePr>
          <p:nvPr>
            <p:ph sz="half" idx="1"/>
          </p:nvPr>
        </p:nvGraphicFramePr>
        <p:xfrm>
          <a:off x="457200" y="1524000"/>
          <a:ext cx="8458200" cy="2646363"/>
        </p:xfrm>
        <a:graphic>
          <a:graphicData uri="http://schemas.openxmlformats.org/drawingml/2006/table">
            <a:tbl>
              <a:tblPr/>
              <a:tblGrid>
                <a:gridCol w="1646238"/>
                <a:gridCol w="1646237"/>
                <a:gridCol w="1644650"/>
                <a:gridCol w="1646238"/>
                <a:gridCol w="1874837"/>
              </a:tblGrid>
              <a:tr h="1457154">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rgbClr val="FFFF19"/>
                          </a:solidFill>
                          <a:effectLst>
                            <a:outerShdw blurRad="38100" dist="38100" dir="2700000" algn="tl">
                              <a:srgbClr val="000000"/>
                            </a:outerShdw>
                          </a:effectLst>
                          <a:latin typeface="Garamond" pitchFamily="18" charset="0"/>
                        </a:rPr>
                        <a:t>Jill</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rgbClr val="FFFF19"/>
                          </a:solidFill>
                          <a:effectLst>
                            <a:outerShdw blurRad="38100" dist="38100" dir="2700000" algn="tl">
                              <a:srgbClr val="000000"/>
                            </a:outerShdw>
                          </a:effectLst>
                          <a:latin typeface="Garamond" pitchFamily="18" charset="0"/>
                        </a:rPr>
                        <a:t>Earth</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rgbClr val="FFFF19"/>
                          </a:solidFill>
                          <a:effectLst>
                            <a:outerShdw blurRad="38100" dist="38100" dir="2700000" algn="tl">
                              <a:srgbClr val="000000"/>
                            </a:outerShdw>
                          </a:effectLst>
                          <a:latin typeface="Garamond" pitchFamily="18" charset="0"/>
                        </a:rPr>
                        <a:t>1 gravity</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rgbClr val="FFFF19"/>
                          </a:solidFill>
                          <a:effectLst>
                            <a:outerShdw blurRad="38100" dist="38100" dir="2700000" algn="tl">
                              <a:srgbClr val="000000"/>
                            </a:outerShdw>
                          </a:effectLst>
                          <a:latin typeface="Garamond" pitchFamily="18" charset="0"/>
                        </a:rPr>
                        <a:t>Moon</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rgbClr val="FFFF19"/>
                          </a:solidFill>
                          <a:effectLst>
                            <a:outerShdw blurRad="38100" dist="38100" dir="2700000" algn="tl">
                              <a:srgbClr val="000000"/>
                            </a:outerShdw>
                          </a:effectLst>
                          <a:latin typeface="Garamond" pitchFamily="18" charset="0"/>
                        </a:rPr>
                        <a:t>1/6</a:t>
                      </a:r>
                      <a:r>
                        <a:rPr kumimoji="0" lang="en-US" sz="2800" b="1" i="0" u="none" strike="noStrike" cap="none" normalizeH="0" baseline="30000" smtClean="0">
                          <a:ln>
                            <a:noFill/>
                          </a:ln>
                          <a:solidFill>
                            <a:srgbClr val="FFFF19"/>
                          </a:solidFill>
                          <a:effectLst>
                            <a:outerShdw blurRad="38100" dist="38100" dir="2700000" algn="tl">
                              <a:srgbClr val="000000"/>
                            </a:outerShdw>
                          </a:effectLst>
                          <a:latin typeface="Garamond" pitchFamily="18" charset="0"/>
                        </a:rPr>
                        <a:t>th</a:t>
                      </a:r>
                      <a:r>
                        <a:rPr kumimoji="0" lang="en-US" sz="2800" b="1" i="0" u="none" strike="noStrike" cap="none" normalizeH="0" baseline="0" smtClean="0">
                          <a:ln>
                            <a:noFill/>
                          </a:ln>
                          <a:solidFill>
                            <a:srgbClr val="FFFF19"/>
                          </a:solidFill>
                          <a:effectLst>
                            <a:outerShdw blurRad="38100" dist="38100" dir="2700000" algn="tl">
                              <a:srgbClr val="000000"/>
                            </a:outerShdw>
                          </a:effectLst>
                          <a:latin typeface="Garamond" pitchFamily="18" charset="0"/>
                        </a:rPr>
                        <a:t> gravity</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rgbClr val="FFFF19"/>
                          </a:solidFill>
                          <a:effectLst>
                            <a:outerShdw blurRad="38100" dist="38100" dir="2700000" algn="tl">
                              <a:srgbClr val="000000"/>
                            </a:outerShdw>
                          </a:effectLst>
                          <a:latin typeface="Garamond" pitchFamily="18" charset="0"/>
                        </a:rPr>
                        <a:t>Jupiter</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rgbClr val="FFFF19"/>
                          </a:solidFill>
                          <a:effectLst>
                            <a:outerShdw blurRad="38100" dist="38100" dir="2700000" algn="tl">
                              <a:srgbClr val="000000"/>
                            </a:outerShdw>
                          </a:effectLst>
                          <a:latin typeface="Garamond" pitchFamily="18" charset="0"/>
                        </a:rPr>
                        <a:t>2.5 gravities</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rgbClr val="FFFF19"/>
                          </a:solidFill>
                          <a:effectLst>
                            <a:outerShdw blurRad="38100" dist="38100" dir="2700000" algn="tl">
                              <a:srgbClr val="000000"/>
                            </a:outerShdw>
                          </a:effectLst>
                          <a:latin typeface="Garamond" pitchFamily="18" charset="0"/>
                        </a:rPr>
                        <a:t>On orbit</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rgbClr val="FFFF19"/>
                          </a:solidFill>
                          <a:effectLst>
                            <a:outerShdw blurRad="38100" dist="38100" dir="2700000" algn="tl">
                              <a:srgbClr val="000000"/>
                            </a:outerShdw>
                          </a:effectLst>
                          <a:latin typeface="Garamond" pitchFamily="18" charset="0"/>
                        </a:rPr>
                        <a:t>0 gravity</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23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mass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30kg</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30kg</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30kg</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30kg</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97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weight</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300N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50N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750N</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Garamond" pitchFamily="18" charset="0"/>
                        </a:rPr>
                        <a:t>0 Newtons</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300" name="Rectangle 36"/>
          <p:cNvSpPr>
            <a:spLocks noGrp="1" noChangeArrowheads="1"/>
          </p:cNvSpPr>
          <p:nvPr>
            <p:ph type="body" sz="half" idx="2"/>
          </p:nvPr>
        </p:nvSpPr>
        <p:spPr>
          <a:xfrm>
            <a:off x="381000" y="4419600"/>
            <a:ext cx="8229600" cy="2187575"/>
          </a:xfrm>
        </p:spPr>
        <p:txBody>
          <a:bodyPr/>
          <a:lstStyle/>
          <a:p>
            <a:pPr algn="ctr" eaLnBrk="1" hangingPunct="1">
              <a:lnSpc>
                <a:spcPct val="90000"/>
              </a:lnSpc>
              <a:defRPr/>
            </a:pPr>
            <a:r>
              <a:rPr lang="en-US" smtClean="0">
                <a:solidFill>
                  <a:srgbClr val="FFFF19"/>
                </a:solidFill>
                <a:latin typeface="Comic Sans MS" pitchFamily="66" charset="0"/>
              </a:rPr>
              <a:t>Notice that Jill’s mass never changes.  Her mother will not allow us to take parts off her, or add parts to her, so her mass stays the same.  Jill is 30kg of little girl no matter where she goes!</a:t>
            </a:r>
          </a:p>
        </p:txBody>
      </p:sp>
      <p:sp>
        <p:nvSpPr>
          <p:cNvPr id="11295" name="Footer Placeholder 32"/>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a:latin typeface="Arial" panose="020B0604020202020204" pitchFamily="34" charset="0"/>
              </a:rPr>
              <a:t>copyright cmassengale</a:t>
            </a:r>
          </a:p>
        </p:txBody>
      </p:sp>
      <p:sp>
        <p:nvSpPr>
          <p:cNvPr id="11294" name="Text Box 35"/>
          <p:cNvSpPr txBox="1">
            <a:spLocks noChangeArrowheads="1"/>
          </p:cNvSpPr>
          <p:nvPr/>
        </p:nvSpPr>
        <p:spPr bwMode="auto">
          <a:xfrm>
            <a:off x="914400" y="5105400"/>
            <a:ext cx="601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pPr algn="l">
              <a:spcBef>
                <a:spcPct val="50000"/>
              </a:spcBef>
            </a:pPr>
            <a:endParaRPr lang="en-US" altLang="en-US"/>
          </a:p>
        </p:txBody>
      </p:sp>
    </p:spTree>
  </p:cSld>
  <p:clrMapOvr>
    <a:masterClrMapping/>
  </p:clrMapOvr>
  <p:transition>
    <p:random/>
  </p:transition>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Vapor Trail</Template>
  <TotalTime>1432</TotalTime>
  <Words>793</Words>
  <Application>Microsoft Office PowerPoint</Application>
  <PresentationFormat>On-screen Show (4:3)</PresentationFormat>
  <Paragraphs>128</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Garamond</vt:lpstr>
      <vt:lpstr>Arial</vt:lpstr>
      <vt:lpstr>Wingdings</vt:lpstr>
      <vt:lpstr>Comic Sans MS</vt:lpstr>
      <vt:lpstr>Vapor Trail</vt:lpstr>
      <vt:lpstr>Metric System</vt:lpstr>
      <vt:lpstr>Metric System</vt:lpstr>
      <vt:lpstr>Metric Prefixes</vt:lpstr>
      <vt:lpstr>Length</vt:lpstr>
      <vt:lpstr>Mass</vt:lpstr>
      <vt:lpstr>Measuring Mass</vt:lpstr>
      <vt:lpstr>Weight</vt:lpstr>
      <vt:lpstr>Gravity</vt:lpstr>
      <vt:lpstr>Weight and Mass</vt:lpstr>
      <vt:lpstr>Volume</vt:lpstr>
      <vt:lpstr>Base Units</vt:lpstr>
      <vt:lpstr>Graduated Cylinders</vt:lpstr>
      <vt:lpstr>Liquid Volume</vt:lpstr>
      <vt:lpstr>Water Displacement</vt:lpstr>
      <vt:lpstr>Water Mass and Volume</vt:lpstr>
      <vt:lpstr>Density</vt:lpstr>
      <vt:lpstr>Density Formula</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Metric System</dc:title>
  <dc:creator>Cheryl Massengale</dc:creator>
  <cp:lastModifiedBy>Amanda Russ</cp:lastModifiedBy>
  <cp:revision>60</cp:revision>
  <dcterms:created xsi:type="dcterms:W3CDTF">2005-06-16T15:33:45Z</dcterms:created>
  <dcterms:modified xsi:type="dcterms:W3CDTF">2016-06-17T03:03:10Z</dcterms:modified>
</cp:coreProperties>
</file>