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7"/>
  </p:notesMasterIdLst>
  <p:sldIdLst>
    <p:sldId id="256" r:id="rId2"/>
    <p:sldId id="264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26" autoAdjust="0"/>
  </p:normalViewPr>
  <p:slideViewPr>
    <p:cSldViewPr snapToObjects="1">
      <p:cViewPr>
        <p:scale>
          <a:sx n="100" d="100"/>
          <a:sy n="100" d="100"/>
        </p:scale>
        <p:origin x="51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8EECD-6546-B444-A431-E69E262C6D67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09E39-D5EF-D845-B0EE-476CFE96B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4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9E39-D5EF-D845-B0EE-476CFE96B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6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9E39-D5EF-D845-B0EE-476CFE96B9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130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9E39-D5EF-D845-B0EE-476CFE96B9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9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09E39-D5EF-D845-B0EE-476CFE96B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0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3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6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55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149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799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1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57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20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5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2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81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2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5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1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1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10E81-11CB-D94C-85A0-6CD7F776DFFE}" type="datetimeFigureOut">
              <a:rPr lang="en-US" smtClean="0"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63D44-D97F-4F4C-A709-C7E93C5FB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entury Gothic" panose="020B0502020202020204" pitchFamily="34" charset="0"/>
                <a:cs typeface="Tw Cen MT"/>
              </a:rPr>
              <a:t>Lab Tools</a:t>
            </a:r>
            <a:endParaRPr lang="en-US" sz="6000" b="1" dirty="0">
              <a:latin typeface="Century Gothic" panose="020B0502020202020204" pitchFamily="34" charset="0"/>
              <a:cs typeface="Tw Cen M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 panose="020B0502020202020204" pitchFamily="34" charset="0"/>
                <a:cs typeface="Tw Cen MT"/>
              </a:rPr>
              <a:t>Russ </a:t>
            </a:r>
            <a:r>
              <a:rPr lang="en-US" dirty="0" smtClean="0">
                <a:latin typeface="Century Gothic" panose="020B0502020202020204" pitchFamily="34" charset="0"/>
                <a:cs typeface="Tw Cen MT"/>
              </a:rPr>
              <a:t>– 7</a:t>
            </a:r>
            <a:r>
              <a:rPr lang="en-US" baseline="30000" dirty="0" smtClean="0">
                <a:latin typeface="Century Gothic" panose="020B0502020202020204" pitchFamily="34" charset="0"/>
                <a:cs typeface="Tw Cen MT"/>
              </a:rPr>
              <a:t>th</a:t>
            </a:r>
            <a:r>
              <a:rPr lang="en-US" dirty="0" smtClean="0">
                <a:latin typeface="Century Gothic" panose="020B0502020202020204" pitchFamily="34" charset="0"/>
                <a:cs typeface="Tw Cen MT"/>
              </a:rPr>
              <a:t> Grade Science</a:t>
            </a:r>
            <a:endParaRPr lang="en-US" dirty="0">
              <a:latin typeface="Century Gothic" panose="020B0502020202020204" pitchFamily="34" charset="0"/>
              <a:cs typeface="Tw Cen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85800" y="5943600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/>
                <a:cs typeface="Tw Cen MT"/>
              </a:rPr>
              <a:t>Laboratory and safety tools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Rubber Gloves</a:t>
            </a:r>
          </a:p>
          <a:p>
            <a:pPr lvl="1"/>
            <a:r>
              <a:rPr lang="en-US" dirty="0" smtClean="0"/>
              <a:t>Used to protect hands from germs and chemicals.</a:t>
            </a:r>
          </a:p>
          <a:p>
            <a:r>
              <a:rPr lang="en-US" b="1" dirty="0" smtClean="0"/>
              <a:t>Goggles</a:t>
            </a:r>
            <a:endParaRPr lang="en-US" b="1" dirty="0"/>
          </a:p>
          <a:p>
            <a:pPr lvl="1"/>
            <a:r>
              <a:rPr lang="en-US" dirty="0"/>
              <a:t>Used to </a:t>
            </a:r>
            <a:r>
              <a:rPr lang="en-US" dirty="0" smtClean="0"/>
              <a:t>protect eyes from hazardous materials.</a:t>
            </a:r>
          </a:p>
          <a:p>
            <a:r>
              <a:rPr lang="en-US" b="1" dirty="0" smtClean="0"/>
              <a:t>Petri Dish</a:t>
            </a:r>
            <a:endParaRPr lang="en-US" b="1" dirty="0"/>
          </a:p>
          <a:p>
            <a:pPr lvl="1"/>
            <a:r>
              <a:rPr lang="en-US" dirty="0"/>
              <a:t>Used to </a:t>
            </a:r>
            <a:r>
              <a:rPr lang="en-US" dirty="0" smtClean="0"/>
              <a:t>grow bacteria.</a:t>
            </a:r>
          </a:p>
          <a:p>
            <a:r>
              <a:rPr lang="en-US" b="1" dirty="0" smtClean="0"/>
              <a:t>Dropper</a:t>
            </a:r>
          </a:p>
          <a:p>
            <a:pPr lvl="1"/>
            <a:r>
              <a:rPr lang="en-US" dirty="0" smtClean="0"/>
              <a:t>Used to transfer liquid by drawing liquid in.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85800" y="5943600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/>
                <a:cs typeface="Tw Cen MT"/>
              </a:rPr>
              <a:t>Laboratory and safety tools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Beaker</a:t>
            </a:r>
          </a:p>
          <a:p>
            <a:pPr lvl="1"/>
            <a:r>
              <a:rPr lang="en-US" dirty="0" smtClean="0"/>
              <a:t>Used to hold and measure liquids.</a:t>
            </a:r>
          </a:p>
          <a:p>
            <a:r>
              <a:rPr lang="en-US" b="1" dirty="0" smtClean="0"/>
              <a:t>Flask</a:t>
            </a:r>
            <a:endParaRPr lang="en-US" b="1" dirty="0"/>
          </a:p>
          <a:p>
            <a:pPr lvl="1"/>
            <a:r>
              <a:rPr lang="en-US" dirty="0"/>
              <a:t>Used to </a:t>
            </a:r>
            <a:r>
              <a:rPr lang="en-US" dirty="0" smtClean="0"/>
              <a:t>hold liquids.</a:t>
            </a:r>
          </a:p>
          <a:p>
            <a:r>
              <a:rPr lang="en-US" b="1" dirty="0" smtClean="0"/>
              <a:t>Test Tube</a:t>
            </a:r>
            <a:endParaRPr lang="en-US" b="1" dirty="0"/>
          </a:p>
          <a:p>
            <a:pPr lvl="1"/>
            <a:r>
              <a:rPr lang="en-US" dirty="0" smtClean="0"/>
              <a:t>Used to hold, mix or heat small amounts of liquids.</a:t>
            </a:r>
          </a:p>
          <a:p>
            <a:r>
              <a:rPr lang="en-US" b="1" dirty="0" smtClean="0"/>
              <a:t>Funnel</a:t>
            </a:r>
          </a:p>
          <a:p>
            <a:pPr lvl="1"/>
            <a:r>
              <a:rPr lang="en-US" dirty="0" smtClean="0"/>
              <a:t>Used to pour from a big container to a small container.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91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85800" y="5943600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/>
                <a:cs typeface="Tw Cen MT"/>
              </a:rPr>
              <a:t>Measuring and observing tools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Ruler/Meter stick</a:t>
            </a:r>
          </a:p>
          <a:p>
            <a:pPr lvl="1"/>
            <a:r>
              <a:rPr lang="en-US" dirty="0" smtClean="0"/>
              <a:t>Used to measure size or distance.</a:t>
            </a:r>
          </a:p>
          <a:p>
            <a:r>
              <a:rPr lang="en-US" b="1" dirty="0" smtClean="0"/>
              <a:t>Spring Scale</a:t>
            </a:r>
            <a:endParaRPr lang="en-US" b="1" dirty="0"/>
          </a:p>
          <a:p>
            <a:pPr lvl="1"/>
            <a:r>
              <a:rPr lang="en-US" dirty="0" smtClean="0"/>
              <a:t>Used to measure force in </a:t>
            </a:r>
            <a:r>
              <a:rPr lang="en-US" dirty="0" err="1" smtClean="0"/>
              <a:t>Newtons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Triple-beam balance</a:t>
            </a:r>
            <a:endParaRPr lang="en-US" b="1" dirty="0"/>
          </a:p>
          <a:p>
            <a:pPr lvl="1"/>
            <a:r>
              <a:rPr lang="en-US" dirty="0" smtClean="0"/>
              <a:t>Used to measure mass.</a:t>
            </a:r>
          </a:p>
          <a:p>
            <a:r>
              <a:rPr lang="en-US" b="1" dirty="0" smtClean="0"/>
              <a:t>Microscope</a:t>
            </a:r>
          </a:p>
          <a:p>
            <a:pPr lvl="1"/>
            <a:r>
              <a:rPr lang="en-US" dirty="0" smtClean="0"/>
              <a:t>Used to magnify objects by 10x, 40X, or 100x.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85800" y="5943600"/>
            <a:ext cx="8610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/>
                <a:cs typeface="Tw Cen MT"/>
              </a:rPr>
              <a:t>Measuring and observing tools</a:t>
            </a:r>
            <a:endParaRPr lang="en-US" dirty="0">
              <a:latin typeface="Tw Cen MT"/>
              <a:cs typeface="Tw Cen M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Graduated Cylinder</a:t>
            </a:r>
          </a:p>
          <a:p>
            <a:pPr lvl="1"/>
            <a:r>
              <a:rPr lang="en-US" dirty="0" smtClean="0"/>
              <a:t>Used to measure liquids.</a:t>
            </a:r>
          </a:p>
          <a:p>
            <a:r>
              <a:rPr lang="en-US" b="1" dirty="0" smtClean="0"/>
              <a:t>Thermometer</a:t>
            </a:r>
            <a:endParaRPr lang="en-US" b="1" dirty="0"/>
          </a:p>
          <a:p>
            <a:pPr lvl="1"/>
            <a:r>
              <a:rPr lang="en-US" dirty="0" smtClean="0"/>
              <a:t>Used to measure temperature.</a:t>
            </a:r>
          </a:p>
          <a:p>
            <a:r>
              <a:rPr lang="en-US" b="1" dirty="0" smtClean="0"/>
              <a:t>Dissecting tools</a:t>
            </a:r>
            <a:endParaRPr lang="en-US" b="1" dirty="0"/>
          </a:p>
          <a:p>
            <a:pPr lvl="1"/>
            <a:r>
              <a:rPr lang="en-US" dirty="0" smtClean="0"/>
              <a:t>Used for dissecting: Forceps, scalpel, probe, scissors.</a:t>
            </a:r>
          </a:p>
          <a:p>
            <a:r>
              <a:rPr lang="en-US" b="1" dirty="0" smtClean="0"/>
              <a:t>Slide</a:t>
            </a:r>
          </a:p>
          <a:p>
            <a:pPr lvl="1"/>
            <a:r>
              <a:rPr lang="en-US" dirty="0" smtClean="0"/>
              <a:t>Used to hold very small specimens for viewing on a microscope.</a:t>
            </a:r>
          </a:p>
          <a:p>
            <a:r>
              <a:rPr lang="en-US" b="1" dirty="0" smtClean="0"/>
              <a:t>Pipette</a:t>
            </a:r>
            <a:endParaRPr lang="en-US" b="1" dirty="0"/>
          </a:p>
          <a:p>
            <a:pPr lvl="1"/>
            <a:r>
              <a:rPr lang="en-US" dirty="0"/>
              <a:t>Used to </a:t>
            </a:r>
            <a:r>
              <a:rPr lang="en-US" dirty="0" smtClean="0"/>
              <a:t>transfer liquids by drawing them up. 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2938</TotalTime>
  <Words>193</Words>
  <Application>Microsoft Office PowerPoint</Application>
  <PresentationFormat>On-screen Show (4:3)</PresentationFormat>
  <Paragraphs>45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Tw Cen MT</vt:lpstr>
      <vt:lpstr>Vapor Trail</vt:lpstr>
      <vt:lpstr>Lab Tools</vt:lpstr>
      <vt:lpstr>Laboratory and safety tools</vt:lpstr>
      <vt:lpstr>Laboratory and safety tools</vt:lpstr>
      <vt:lpstr>Measuring and observing tools</vt:lpstr>
      <vt:lpstr>Measuring and observing tools</vt:lpstr>
    </vt:vector>
  </TitlesOfParts>
  <Manager/>
  <Company>Azle ISD - AJHS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Amanda Harris</dc:creator>
  <cp:keywords/>
  <dc:description/>
  <cp:lastModifiedBy>Amanda Russ</cp:lastModifiedBy>
  <cp:revision>26</cp:revision>
  <dcterms:created xsi:type="dcterms:W3CDTF">2016-06-22T21:05:15Z</dcterms:created>
  <dcterms:modified xsi:type="dcterms:W3CDTF">2016-08-31T13:19:28Z</dcterms:modified>
  <cp:category/>
</cp:coreProperties>
</file>