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3" r:id="rId3"/>
    <p:sldId id="265" r:id="rId4"/>
    <p:sldId id="261" r:id="rId5"/>
    <p:sldId id="260" r:id="rId6"/>
    <p:sldId id="267" r:id="rId7"/>
    <p:sldId id="262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2" autoAdjust="0"/>
    <p:restoredTop sz="94660"/>
  </p:normalViewPr>
  <p:slideViewPr>
    <p:cSldViewPr>
      <p:cViewPr>
        <p:scale>
          <a:sx n="86" d="100"/>
          <a:sy n="86" d="100"/>
        </p:scale>
        <p:origin x="-7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10/2/2015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ds.yahoo.com/_ylt=A0PDoX_.upJMzWUAngujzbkF/SIG=12hpt0npc/EXP=1284770942/**http:/www.fallsbrookcentre.ca/agriculture/images/compost.jpg" TargetMode="External"/><Relationship Id="rId7" Type="http://schemas.openxmlformats.org/officeDocument/2006/relationships/hyperlink" Target="http://rds.yahoo.com/_ylt=A0PDoX91u5JMx2IAG2qJzbkF;_ylu=X3oDMTBqamdoM3Q5BHBvcwMxMgRzZWMDc3IEdnRpZAM-/SIG=1e566dqcg/EXP=1284771061/**http:/images.search.yahoo.com/images/view?back=http://images.search.yahoo.com/search/images?p=humus&amp;ei=utf-8&amp;w=1280&amp;h=1024&amp;imgurl=www.naturerep.com/humus.jpg&amp;rurl=http://www.naturerep.com/substrates.htm&amp;size=93KB&amp;name=TERRARIUM+HUMUS&amp;p=humus&amp;oid=b3f48cdf7e436efd8d9919d7d21d1961&amp;fr2=&amp;no=12&amp;tt=129000&amp;sigr=1170us2t9&amp;sigi=10rrqcab5&amp;sigb=11t6mrt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8/84/Compost_bin_cutaway_by_Bruce_McAdam.jp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rds.yahoo.com/_ylt=A0WTefXfypJMC3oAR7KJzbkF;_ylu=X3oDMTBqMjZqMWxsBHBvcwMyMwRzZWMDc3IEdnRpZAM-/SIG=1kp0n3ut6/EXP=1284775007/**http:/images.search.yahoo.com/images/view?back=http://images.search.yahoo.com/search/images?p=forest&amp;b=19&amp;ni=18&amp;ei=utf-8&amp;xargs=0&amp;pstart=1&amp;fr=yfp-t-701&amp;w=468&amp;h=446&amp;imgurl=dnr.wi.gov/org/caer/ce/eek/nature/habitat/images/forest1.jpg&amp;rurl=http://dnr.wi.gov/org/caer/ce/eek/nature/habitat/forest2.htm&amp;size=66KB&amp;name=...+go+to+forest...&amp;p=forest&amp;oid=063997cb59d69128817658478e110be7&amp;fr2=&amp;no=23&amp;tt=10100000&amp;b=19&amp;ni=18&amp;sigr=11sb56f02&amp;sigi=11sgg9g90&amp;sigb=137rdem8b" TargetMode="External"/><Relationship Id="rId18" Type="http://schemas.openxmlformats.org/officeDocument/2006/relationships/image" Target="../media/image13.jpeg"/><Relationship Id="rId3" Type="http://schemas.openxmlformats.org/officeDocument/2006/relationships/hyperlink" Target="http://rds.yahoo.com/_ylt=A0PDoYDCx5JMWFAAw7SjzbkF/SIG=12viom9s1/EXP=1284774210/**http:/www.solarwindenergys.com/wp-content/uploads/2008/12/stylish_sun5.jpg" TargetMode="External"/><Relationship Id="rId7" Type="http://schemas.openxmlformats.org/officeDocument/2006/relationships/hyperlink" Target="http://rds.yahoo.com/_ylt=A0PDoX67yJJMB2QAg4mjzbkF/SIG=14odhs5lm/EXP=1284774459/**http:/www.filmnorthflorida.com/photos/Allentown:-Mathews-Cow-Pasture/thumbs/Allentown:-Mathews-Cow-Pasture_01.jpg.width.800.jpg" TargetMode="External"/><Relationship Id="rId12" Type="http://schemas.openxmlformats.org/officeDocument/2006/relationships/image" Target="../media/image10.jpeg"/><Relationship Id="rId17" Type="http://schemas.openxmlformats.org/officeDocument/2006/relationships/hyperlink" Target="http://rds.yahoo.com/_ylt=A0S0203n1pJM3RIAUueJzbkF;_ylu=X3oDMTBpdnJhMHUzBHBvcwMxBHNlYwNzcgR2dGlkAw--/SIG=1kbtf10gq/EXP=1284778087/**http:/images.search.yahoo.com/images/view?back=http://images.search.yahoo.com/search/images?p=compost+bin&amp;b=1&amp;ni=18&amp;xargs=0&amp;pstart=1&amp;w=2304&amp;h=3072&amp;imgurl=upload.wikimedia.org/wikipedia/commons/8/84/Compost_bin_cutaway_by_Bruce_McAdam.jpg&amp;rurl=http://commons.wikimedia.org/wiki/File:Compost_bin_cutaway_by_Bruce_McAdam.jpg&amp;size=3MB&amp;name=File:Compost+bin...&amp;p=compost+bin&amp;oid=895a72de36815009641c3bd674187e1d&amp;fr2=&amp;no=1&amp;tt=39500&amp;b=1&amp;ni=18&amp;sigr=12e1d5k4q&amp;sigi=12jkourr8&amp;sigb=12lalkep8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hyperlink" Target="http://rds.yahoo.com/_ylt=A0PDoYDlyZJMp38AsA.JzbkF;_ylu=X3oDMTBqaTFoaGxvBHBvcwMxNwRzZWMDc3IEdnRpZAM-/SIG=1lnun1ti4/EXP=1284774757/**http:/images.search.yahoo.com/images/view?back=http://images.search.yahoo.com/search/images?p=bio+energy+factory&amp;ei=utf-8&amp;fr=yfp-t-701&amp;w=350&amp;h=263&amp;imgurl=www.elmia.se/Global/World%20Bioenergy%20Clean%20Vehicles%20and%20Fuels/images/Bilder/PreConf4.jpg&amp;rurl=http://www.elmia.se/en/wbcvf/Study-Tours/Pre-Conference-Tour-4/&amp;size=76KB&amp;name=...+Bioenergy/Cl...&amp;p=bio+energy+factory&amp;oid=c5b700933df5336534b651cd6f964052&amp;fr2=&amp;spell_query=bioenergy+factory&amp;no=17&amp;tt=260&amp;sigr=11vnjh08s&amp;sigi=131604l68&amp;sigb=12nf0ev9r" TargetMode="External"/><Relationship Id="rId5" Type="http://schemas.openxmlformats.org/officeDocument/2006/relationships/hyperlink" Target="http://rds.yahoo.com/_ylt=A0PDoX6NyJJM1XcA0xejzbkF/SIG=12vn5agv6/EXP=1284774413/**http:/theinnerdoor.files.wordpress.com/2009/03/vegetable_garden_tomato.jpg" TargetMode="External"/><Relationship Id="rId15" Type="http://schemas.openxmlformats.org/officeDocument/2006/relationships/hyperlink" Target="http://rds.yahoo.com/_ylt=A0WTefUNy5JMTRIAcV.JzbkF;_ylu=X3oDMTBqajcycGpzBHBvcwMyNwRzZWMDc3IEdnRpZAM-/SIG=1mr2lrma1/EXP=1284775053/**http:/images.search.yahoo.com/images/view?back=http://images.search.yahoo.com/search/images?p=garden+vegetable&amp;b=19&amp;ni=18&amp;ei=utf-8&amp;xargs=0&amp;pstart=1&amp;fr=yfp-t-701&amp;fr2=sg-gac&amp;w=600&amp;h=450&amp;imgurl=www.naturalgardeneraustin.com/tour_the_gardens/Vegetable/images/lg_youngcorn.jpg&amp;rurl=http://www.naturalgardeneraustin.com/tour_the_gardens/Vegetable/youngcorn.html&amp;size=71KB&amp;name=...+grounds+&amp;gt;+Ve...&amp;p=garden+vegetable&amp;oid=f77a68c517946684ffb728c271ce0628&amp;fr2=sg-gac&amp;no=27&amp;tt=772000&amp;b=19&amp;ni=18&amp;sigr=12ertbmtj&amp;sigi=12ggvu7ii&amp;sigb=13s70dcbo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rds.yahoo.com/_ylt=A0PDoYCDyZJMh2EAFgeJzbkF;_ylu=X3oDMTBpdnJhMHUzBHBvcwMxBHNlYwNzcgR2dGlkAw--/SIG=1i8rn1ula/EXP=1284774659/**http:/images.search.yahoo.com/images/view?back=http://images.search.yahoo.com/search/images?p=digestion&amp;ei=utf-8&amp;fr=yfp-t-701&amp;w=400&amp;h=472&amp;imgurl=visitvanitaonline.files.wordpress.com/2009/04/digestion-mouth.gif&amp;rurl=http://visitvanitaonline.wordpress.com/2009/04/13/some-random-and-interestingstuffs/&amp;size=24KB&amp;name=digestion-mouth&amp;p=digestion&amp;oid=29a8419b00220ce394fa3e522868a0d5&amp;fr2=&amp;no=1&amp;tt=351000&amp;sigr=12kjkojkq&amp;sigi=1216j0nvl&amp;sigb=12e5hof5f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hosting.web.com/imagelib/sitebuilder/misc/show_image.html?linkedwidth=actual&amp;linkpath=http://www.arborsolutionsinc.com/sitebuildercontent/sitebuilderpictures/vegetablegarden.jpg&amp;target=tlx_new&amp;title=Germanating%20Organic%20Vegetable%20Garden%20Install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rds.yahoo.com/_ylt=A0PDoTCrv5JMczQAwymjzbkF/SIG=13k4ure9f/EXP=1284772139/**http:/gis.depaul.edu/envirsci/LJH/DePaulUrbanEcologyResearchPage/JamieI/buckthorn%20floor.JPG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rds.yahoo.com/_ylt=A0WTb_uezpJMZR0Af.aJzbkF;_ylu=X3oDMTBpZTByOGFiBHBvcwMyBHNlYwNzcgR2dGlkAw--/SIG=1k60eans3/EXP=1284775966/**http:/images.search.yahoo.com/images/view?back=http://images.search.yahoo.com/search/images?p=worms+compost&amp;ei=utf-8&amp;fr=yfp-t-701&amp;w=1405&amp;h=996&amp;imgurl=1.bp.blogspot.com/_z1SpjR32RRk/TAa6SGVA3NI/AAAAAAAABrU/hoEa-EEdDF0/s1600/Compost+worms+Tampa.JPG&amp;rurl=http://hong-kong-willie-blog.blogspot.com/2010/06/compost-worms-tampa.html&amp;size=370KB&amp;name=...+:+Compost+wo...&amp;p=worms+compost&amp;oid=4bbb6349b104366509e0f209bc37986b&amp;fr2=&amp;no=2&amp;tt=16100&amp;sigr=12a432dk7&amp;sigi=1301k4svb&amp;sigb=12iqou5n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WTb_tOzZJMShAAoOCJzbkF;_ylu=X3oDMTBpdnJhMHUzBHBvcwMxBHNlYwNzcgR2dGlkAw--/SIG=1eplijboc/EXP=1284775630/**http:/images.search.yahoo.com/images/view?back=http://images.search.yahoo.com/search/images?p=mulch&amp;ei=utf-8&amp;fr=yfp-t-701&amp;w=640&amp;h=480&amp;imgurl=www.moremulch.com/images/CypressMulch.JPG&amp;rurl=http://www.moremulch.com/mulch.htm&amp;size=133KB&amp;name=Mulch&amp;p=mulch&amp;oid=6b67068a036ee2c245ec6efdd8b116f6&amp;fr2=&amp;no=1&amp;tt=284000&amp;sigr=112o8etek&amp;sigi=119r78v6f&amp;sigb=12acfum48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rds.yahoo.com/_ylt=A0WTb_s5zZJMShAAQduJzbkF;_ylu=X3oDMTBpc2ozM2gzBHBvcwM0BHNlYwNzcgR2dGlkAw--/SIG=1j96t5nua/EXP=1284775609/**http:/images.search.yahoo.com/images/view?back=http://images.search.yahoo.com/search/images?p=apple+tree&amp;ei=UTF-8&amp;fr=yfp-t-701&amp;fr2=tab-web&amp;w=614&amp;h=404&amp;imgurl=i82.photobucket.com/albums/j280/gardenplansireland/apple-tree-ireland-image-picture-ph.jpg&amp;rurl=http://www.gardenplansireland.com/forum/about392.html&amp;size=74KB&amp;name=How+to+Plant+an+...&amp;p=apple+tree&amp;oid=c561eb85997cc6c3360c1e5016dd76a1&amp;fr2=tab-web&amp;no=4&amp;tt=436000&amp;sigr=11lpikoes&amp;sigi=12qrvt41a&amp;sigb=12rsm2043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rds.yahoo.com/_ylt=A0WTb_vSzZJMZR0Az9WJzbkF;_ylu=X3oDMTBqczRiNXN2BHBvcwM0MgRzZWMDc3IEdnRpZAM-/SIG=1lgb4kvcq/EXP=1284775762/**http:/images.search.yahoo.com/images/view?back=http://images.search.yahoo.com/search/images?p=compost&amp;b=37&amp;ni=18&amp;ei=utf-8&amp;xargs=0&amp;pstart=1&amp;fr=yfp-t-701&amp;w=503&amp;h=640&amp;imgurl=www.motherearthnews.com/uploadedImages/articles/online_articles/2008-05-01/CompostBP.JPG&amp;rurl=http://www.motherearthnews.com/Organic-Gardening/International-Compost-Awareness-Week.aspx&amp;size=174KB&amp;name=International+Co...&amp;p=compost&amp;oid=908b1f53ba4afc049acc6d0ad6182a27&amp;fr2=&amp;no=42&amp;tt=464000&amp;b=37&amp;ni=18&amp;sigr=12qs66pid&amp;sigi=12ompn972&amp;sigb=138b5vug2" TargetMode="External"/><Relationship Id="rId4" Type="http://schemas.openxmlformats.org/officeDocument/2006/relationships/hyperlink" Target="http://rds.yahoo.com/_ylt=A0WTb_oIzJJMgGMA.riJzbkF;_ylu=X3oDMTBpaWhqZmNtBHBvcwMzBHNlYwNzcgR2dGlkAw--/SIG=1ihqktse8/EXP=1284775304/**http:/images.search.yahoo.com/images/view?back=http://images.search.yahoo.com/search/images?p=lanfill&amp;ei=utf-8&amp;fr=yfp-t-701&amp;w=1280&amp;h=853&amp;imgurl=upload.wikimedia.org/wikipedia/commons/4/4b/Landfill_compactor.jpg&amp;rurl=http://commons.wikimedia.org/wiki/File:Landfill_compactor.jpg&amp;size=238KB&amp;name=File:Landfill+co...&amp;p=lanfill&amp;oid=7a6fa31d2590db3a275f1af99afeab6f&amp;fr2=&amp;spell_query=landfill&amp;no=3&amp;tt=238000&amp;sigr=11te5tvsj&amp;sigi=122p02o7h&amp;sigb=12c982loe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dirty="0" smtClean="0"/>
              <a:t>Composting Basics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http://rds.yahoo.com/_ylt=A0WTefQXtpJMWCYAUSOjzbkF/SIG=1281f9m4d/EXP=1284769687/**http%3a/www.hillsborough-nj.org/Images/composting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878" r="8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rds.yahoo.com/_ylt=A0WTb_0d0JJMMXwAEmajzbkF/SIG=12l5nqk0r/EXP=1284776349/**http%3a/www.ecy.wa.gov/programs/swfa/compost/docs/Compost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508635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57200" y="304800"/>
            <a:ext cx="7086600" cy="1295400"/>
          </a:xfrm>
        </p:spPr>
        <p:txBody>
          <a:bodyPr/>
          <a:lstStyle>
            <a:extLst/>
          </a:lstStyle>
          <a:p>
            <a:r>
              <a:rPr lang="en-US" dirty="0" smtClean="0"/>
              <a:t>What is composting and compost?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457200" y="4419600"/>
            <a:ext cx="7086600" cy="1295400"/>
          </a:xfrm>
          <a:prstGeom prst="rect">
            <a:avLst/>
          </a:prstGeom>
          <a:solidFill>
            <a:schemeClr val="accent6"/>
          </a:solidFill>
        </p:spPr>
        <p:txBody>
          <a:bodyPr vert="horz" rtlCol="0" anchor="ctr">
            <a:normAutofit fontScale="92500" lnSpcReduction="20000"/>
          </a:bodyPr>
          <a:lstStyle>
            <a:extLst/>
          </a:lstStyle>
          <a:p>
            <a:pPr>
              <a:spcBef>
                <a:spcPct val="20000"/>
              </a:spcBef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Composting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a natural process. Organic materials such as leaves, grass, and vegetable scraps are broken down by microorganisms, forming a rich soil-like substance called compost or humus.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smtClean="0">
                <a:solidFill>
                  <a:srgbClr val="002060"/>
                </a:solidFill>
              </a:rPr>
              <a:t>Compost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is partially decomposed organic matter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Humus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noProof="0" dirty="0" smtClean="0">
                <a:solidFill>
                  <a:srgbClr val="FFFFFF"/>
                </a:solidFill>
              </a:rPr>
              <a:t>is completely decomposed organic material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View Image">
            <a:hlinkClick r:id="rId3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l="19765" r="19765"/>
          <a:stretch>
            <a:fillRect/>
          </a:stretch>
        </p:blipFill>
        <p:spPr bwMode="auto">
          <a:xfrm>
            <a:off x="434975" y="2146300"/>
            <a:ext cx="2362200" cy="2197100"/>
          </a:xfrm>
          <a:prstGeom prst="rect">
            <a:avLst/>
          </a:prstGeom>
          <a:noFill/>
        </p:spPr>
      </p:pic>
      <p:pic>
        <p:nvPicPr>
          <p:cNvPr id="8198" name="Picture 6" descr="File:Compost bin cutaway by Bruce McAdam.jpg">
            <a:hlinkClick r:id="rId5"/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/>
          <a:srcRect t="12500" b="12500"/>
          <a:stretch>
            <a:fillRect/>
          </a:stretch>
        </p:blipFill>
        <p:spPr bwMode="auto">
          <a:xfrm>
            <a:off x="2949575" y="2133600"/>
            <a:ext cx="2209800" cy="2209800"/>
          </a:xfrm>
          <a:prstGeom prst="rect">
            <a:avLst/>
          </a:prstGeom>
          <a:noFill/>
        </p:spPr>
      </p:pic>
      <p:pic>
        <p:nvPicPr>
          <p:cNvPr id="8200" name="Picture 8" descr="Go to fullsize image">
            <a:hlinkClick r:id="rId7"/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8" cstate="print"/>
          <a:srcRect l="10000" r="10000"/>
          <a:stretch>
            <a:fillRect/>
          </a:stretch>
        </p:blipFill>
        <p:spPr bwMode="auto">
          <a:xfrm>
            <a:off x="5311775" y="21336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14400" y="1066800"/>
            <a:ext cx="5715000" cy="3733800"/>
          </a:xfrm>
          <a:prstGeom prst="ellipse">
            <a:avLst/>
          </a:prstGeom>
          <a:noFill/>
          <a:ln w="133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511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How does this relate to the cycling of matter?</a:t>
            </a:r>
          </a:p>
          <a:p>
            <a:endParaRPr lang="en-US" dirty="0"/>
          </a:p>
        </p:txBody>
      </p:sp>
      <p:pic>
        <p:nvPicPr>
          <p:cNvPr id="4100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1530803" cy="1371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1447800"/>
            <a:ext cx="1900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Energy from the sun</a:t>
            </a:r>
            <a:endParaRPr lang="en-US" sz="1600" b="1" i="1" dirty="0"/>
          </a:p>
        </p:txBody>
      </p:sp>
      <p:pic>
        <p:nvPicPr>
          <p:cNvPr id="4102" name="Picture 6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762000"/>
            <a:ext cx="1771650" cy="1183462"/>
          </a:xfrm>
          <a:prstGeom prst="rect">
            <a:avLst/>
          </a:prstGeom>
          <a:noFill/>
        </p:spPr>
      </p:pic>
      <p:pic>
        <p:nvPicPr>
          <p:cNvPr id="4104" name="Picture 8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295400"/>
            <a:ext cx="1405327" cy="1371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00600" y="2133600"/>
            <a:ext cx="1483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Grows Biomass</a:t>
            </a:r>
            <a:endParaRPr lang="en-US" sz="1600" b="1" i="1" dirty="0"/>
          </a:p>
        </p:txBody>
      </p:sp>
      <p:pic>
        <p:nvPicPr>
          <p:cNvPr id="4108" name="Picture 12" descr="Go to full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3657600"/>
            <a:ext cx="900112" cy="1066800"/>
          </a:xfrm>
          <a:prstGeom prst="rect">
            <a:avLst/>
          </a:prstGeom>
          <a:noFill/>
        </p:spPr>
      </p:pic>
      <p:pic>
        <p:nvPicPr>
          <p:cNvPr id="4110" name="Picture 14" descr="Go to full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4800600"/>
            <a:ext cx="1219200" cy="9144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19600" y="3200400"/>
            <a:ext cx="197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Waste from Biomass</a:t>
            </a:r>
            <a:endParaRPr lang="en-US" sz="1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5486400"/>
            <a:ext cx="2188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digestion, compost, energy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12" name="Picture 16" descr="Go to fullsize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3048000"/>
            <a:ext cx="1524000" cy="1447801"/>
          </a:xfrm>
          <a:prstGeom prst="rect">
            <a:avLst/>
          </a:prstGeom>
          <a:noFill/>
        </p:spPr>
      </p:pic>
      <p:pic>
        <p:nvPicPr>
          <p:cNvPr id="4114" name="Picture 18" descr="Go to fullsize imag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4191000"/>
            <a:ext cx="1524000" cy="114300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38200" y="5410200"/>
            <a:ext cx="2654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Nutrients returned to the soil</a:t>
            </a:r>
            <a:endParaRPr lang="en-US" sz="1600" b="1" i="1" dirty="0"/>
          </a:p>
        </p:txBody>
      </p:sp>
      <p:pic>
        <p:nvPicPr>
          <p:cNvPr id="4116" name="Picture 20" descr="Go to fullsize image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10200" y="3962400"/>
            <a:ext cx="1143000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>
            <a:normAutofit/>
          </a:bodyPr>
          <a:lstStyle>
            <a:extLst/>
          </a:lstStyle>
          <a:p>
            <a:r>
              <a:rPr lang="en-US" b="1" u="sng" dirty="0" smtClean="0"/>
              <a:t>Uses of Compost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Mulch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Fertilizer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1800" dirty="0" smtClean="0"/>
              <a:t>Mixed in soil &amp; potting mix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Composting happens naturally on the forest floor, feeding plants and trees through nutrient rich soil.</a:t>
            </a:r>
            <a:endParaRPr lang="en-US" b="1" dirty="0"/>
          </a:p>
        </p:txBody>
      </p:sp>
      <p:pic>
        <p:nvPicPr>
          <p:cNvPr id="6148" name="Picture 4" descr="http://www.arborsolutionsinc.com/sitebuildercontent/sitebuilderpictures/vegetablegarden.jpg">
            <a:hlinkClick r:id="rId3"/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print"/>
          <a:srcRect l="2462" r="246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150" name="Picture 6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0386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Keys to a successful Compost Bin </a:t>
            </a:r>
            <a:endParaRPr lang="en-US" dirty="0"/>
          </a:p>
        </p:txBody>
      </p:sp>
      <p:pic>
        <p:nvPicPr>
          <p:cNvPr id="39938" name="Picture 2" descr="Diagram explaining how compost happens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14657" b="1465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9942" name="Picture 6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1524000" cy="1076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67600" y="381000"/>
            <a:ext cx="144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High Carbon</a:t>
            </a:r>
          </a:p>
          <a:p>
            <a:r>
              <a:rPr lang="en-US" sz="1400" dirty="0" smtClean="0"/>
              <a:t>“Browns”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High Nitrogen</a:t>
            </a:r>
          </a:p>
          <a:p>
            <a:r>
              <a:rPr lang="en-US" sz="1400" dirty="0" smtClean="0"/>
              <a:t>“Greens”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Composting </a:t>
            </a:r>
          </a:p>
          <a:p>
            <a:r>
              <a:rPr lang="en-US" sz="1400" dirty="0" smtClean="0"/>
              <a:t>Organisms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Water - Moist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Air – helps prevent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unpleasant odors from  decomposition without oxygen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Temperature</a:t>
            </a:r>
          </a:p>
          <a:p>
            <a:r>
              <a:rPr lang="en-US" sz="1400" dirty="0" smtClean="0"/>
              <a:t> “Warm”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5333" r="5333"/>
          <a:stretch>
            <a:fillRect/>
          </a:stretch>
        </p:blipFill>
        <p:spPr>
          <a:xfrm>
            <a:off x="2438400" y="228600"/>
            <a:ext cx="58674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1143000"/>
            <a:ext cx="67168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Should we Compost?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Good for the planet, reduce waste to landfills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Returns important nutrients to ecosystem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Grow healthier, larger plants &amp; vegetables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Saves money, don’t have to buy mulch &amp; fertilizer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Easy </a:t>
            </a:r>
            <a:r>
              <a:rPr lang="en-US" sz="2000" b="1" smtClean="0">
                <a:solidFill>
                  <a:schemeClr val="bg1"/>
                </a:solidFill>
              </a:rPr>
              <a:t>&amp; Convenient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Go to fullsize image">
            <a:hlinkClick r:id="rId4"/>
          </p:cNvPr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5" cstate="print"/>
          <a:srcRect l="5833" r="5833"/>
          <a:stretch>
            <a:fillRect/>
          </a:stretch>
        </p:blipFill>
        <p:spPr bwMode="auto">
          <a:xfrm>
            <a:off x="2438400" y="4495800"/>
            <a:ext cx="2743200" cy="2057400"/>
          </a:xfrm>
          <a:prstGeom prst="rect">
            <a:avLst/>
          </a:prstGeom>
          <a:noFill/>
        </p:spPr>
      </p:pic>
      <p:pic>
        <p:nvPicPr>
          <p:cNvPr id="2052" name="Picture 4" descr="Go to fullsize image">
            <a:hlinkClick r:id="rId6"/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7" cstate="print"/>
          <a:srcRect l="1389" r="1389"/>
          <a:stretch>
            <a:fillRect/>
          </a:stretch>
        </p:blipFill>
        <p:spPr bwMode="auto">
          <a:xfrm>
            <a:off x="5257800" y="4495800"/>
            <a:ext cx="3048000" cy="2057400"/>
          </a:xfrm>
          <a:prstGeom prst="rect">
            <a:avLst/>
          </a:prstGeom>
          <a:noFill/>
        </p:spPr>
      </p:pic>
      <p:pic>
        <p:nvPicPr>
          <p:cNvPr id="2054" name="Picture 6" descr="Go to fullsize image">
            <a:hlinkClick r:id="rId8"/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9" cstate="print"/>
          <a:srcRect l="25152" r="25152"/>
          <a:stretch>
            <a:fillRect/>
          </a:stretch>
        </p:blipFill>
        <p:spPr bwMode="auto">
          <a:xfrm>
            <a:off x="228600" y="228600"/>
            <a:ext cx="2070100" cy="3124200"/>
          </a:xfrm>
          <a:prstGeom prst="rect">
            <a:avLst/>
          </a:prstGeom>
          <a:noFill/>
        </p:spPr>
      </p:pic>
      <p:pic>
        <p:nvPicPr>
          <p:cNvPr id="2058" name="Picture 10" descr="Go to fullsize image">
            <a:hlinkClick r:id="rId10"/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11" cstate="print"/>
          <a:srcRect l="7593" r="7593"/>
          <a:stretch>
            <a:fillRect/>
          </a:stretch>
        </p:blipFill>
        <p:spPr bwMode="auto">
          <a:xfrm>
            <a:off x="228600" y="3429000"/>
            <a:ext cx="20701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205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2010-09-17T00:06:40Z</dcterms:created>
  <dcterms:modified xsi:type="dcterms:W3CDTF">2015-10-02T15:39:41Z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