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Catastrophic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Predict and Describe their impact on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0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668" y="1761810"/>
            <a:ext cx="5138670" cy="5096190"/>
          </a:xfrm>
        </p:spPr>
        <p:txBody>
          <a:bodyPr>
            <a:normAutofit/>
          </a:bodyPr>
          <a:lstStyle/>
          <a:p>
            <a:r>
              <a:rPr lang="en-US" dirty="0" smtClean="0"/>
              <a:t>Violently rotating column of air with wind speeds from 40-318 mph</a:t>
            </a:r>
          </a:p>
          <a:p>
            <a:r>
              <a:rPr lang="en-US" dirty="0"/>
              <a:t>Impact on Ecosystem</a:t>
            </a:r>
          </a:p>
          <a:p>
            <a:pPr lvl="1"/>
            <a:r>
              <a:rPr lang="en-US" dirty="0"/>
              <a:t>Destroys habitat, Vegetation, and kills animals</a:t>
            </a:r>
          </a:p>
          <a:p>
            <a:pPr lvl="1"/>
            <a:r>
              <a:rPr lang="en-US" dirty="0"/>
              <a:t>Surviving Animals will move away from the area in search of food and shelter</a:t>
            </a:r>
            <a:endParaRPr lang="en-US" dirty="0" smtClean="0"/>
          </a:p>
          <a:p>
            <a:r>
              <a:rPr lang="en-US" dirty="0" smtClean="0"/>
              <a:t>Recovery could take years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41" y="1761810"/>
            <a:ext cx="6397727" cy="40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4490908"/>
          </a:xfrm>
        </p:spPr>
        <p:txBody>
          <a:bodyPr>
            <a:normAutofit/>
          </a:bodyPr>
          <a:lstStyle/>
          <a:p>
            <a:r>
              <a:rPr lang="en-US" dirty="0" smtClean="0"/>
              <a:t>A tropical cyclone with wind speeds from 74 to 249 MPH</a:t>
            </a:r>
          </a:p>
          <a:p>
            <a:r>
              <a:rPr lang="en-US" dirty="0" smtClean="0"/>
              <a:t>Impact to Ecosystem</a:t>
            </a:r>
          </a:p>
          <a:p>
            <a:pPr lvl="1"/>
            <a:r>
              <a:rPr lang="en-US" dirty="0" smtClean="0"/>
              <a:t>Massive fish kills from Fresh/saltwater invasion and pollution</a:t>
            </a:r>
          </a:p>
          <a:p>
            <a:pPr lvl="1"/>
            <a:r>
              <a:rPr lang="en-US" dirty="0" smtClean="0"/>
              <a:t>Beach Erosion, loss of habitat for oyster beds and coral reefs</a:t>
            </a:r>
          </a:p>
          <a:p>
            <a:pPr lvl="1"/>
            <a:r>
              <a:rPr lang="en-US" dirty="0" smtClean="0"/>
              <a:t>Animals moved or killed</a:t>
            </a:r>
          </a:p>
          <a:p>
            <a:r>
              <a:rPr lang="en-US" dirty="0" smtClean="0"/>
              <a:t>Recovery takes decades – an area may never recover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0910"/>
            <a:ext cx="5959350" cy="3966693"/>
          </a:xfrm>
        </p:spPr>
      </p:pic>
    </p:spTree>
    <p:extLst>
      <p:ext uri="{BB962C8B-B14F-4D97-AF65-F5344CB8AC3E}">
        <p14:creationId xmlns:p14="http://schemas.microsoft.com/office/powerpoint/2010/main" val="1085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4490908"/>
          </a:xfrm>
        </p:spPr>
        <p:txBody>
          <a:bodyPr>
            <a:normAutofit/>
          </a:bodyPr>
          <a:lstStyle/>
          <a:p>
            <a:r>
              <a:rPr lang="en-US" dirty="0" smtClean="0"/>
              <a:t>A rising body of water that submerges normally dry land</a:t>
            </a:r>
          </a:p>
          <a:p>
            <a:r>
              <a:rPr lang="en-US" dirty="0" smtClean="0"/>
              <a:t>Impact on Ecosystem </a:t>
            </a:r>
          </a:p>
          <a:p>
            <a:pPr lvl="1"/>
            <a:r>
              <a:rPr lang="en-US" dirty="0" smtClean="0"/>
              <a:t>Damage to habitat – organisms die</a:t>
            </a:r>
          </a:p>
          <a:p>
            <a:pPr lvl="1"/>
            <a:r>
              <a:rPr lang="en-US" dirty="0" smtClean="0"/>
              <a:t>Pollution from chemicals and sewage</a:t>
            </a:r>
          </a:p>
          <a:p>
            <a:pPr lvl="1"/>
            <a:r>
              <a:rPr lang="en-US" dirty="0" smtClean="0"/>
              <a:t>Introduction of invasive species</a:t>
            </a:r>
          </a:p>
          <a:p>
            <a:pPr lvl="1"/>
            <a:r>
              <a:rPr lang="en-US" dirty="0" smtClean="0"/>
              <a:t>Sediment and nutrients brought to farmlands</a:t>
            </a:r>
          </a:p>
          <a:p>
            <a:r>
              <a:rPr lang="en-US" dirty="0" smtClean="0"/>
              <a:t>Recovery – Weeks to </a:t>
            </a:r>
            <a:r>
              <a:rPr lang="en-US" dirty="0" err="1" smtClean="0"/>
              <a:t>MOnths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20" y="2073498"/>
            <a:ext cx="5729668" cy="4297251"/>
          </a:xfrm>
        </p:spPr>
      </p:pic>
    </p:spTree>
    <p:extLst>
      <p:ext uri="{BB962C8B-B14F-4D97-AF65-F5344CB8AC3E}">
        <p14:creationId xmlns:p14="http://schemas.microsoft.com/office/powerpoint/2010/main" val="17558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68</TotalTime>
  <Words>138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Catastrophic Events</vt:lpstr>
      <vt:lpstr>Tornado</vt:lpstr>
      <vt:lpstr>Hurricane</vt:lpstr>
      <vt:lpstr>Floods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Catastrophic Events</dc:title>
  <dc:creator>Amanda Russ</dc:creator>
  <cp:lastModifiedBy>Amanda Russ</cp:lastModifiedBy>
  <cp:revision>7</cp:revision>
  <dcterms:created xsi:type="dcterms:W3CDTF">2016-11-29T14:08:29Z</dcterms:created>
  <dcterms:modified xsi:type="dcterms:W3CDTF">2016-11-29T15:16:34Z</dcterms:modified>
</cp:coreProperties>
</file>